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3">
  <p:sldMasterIdLst>
    <p:sldMasterId id="2147483781" r:id="rId5"/>
  </p:sldMasterIdLst>
  <p:notesMasterIdLst>
    <p:notesMasterId r:id="rId67"/>
  </p:notesMasterIdLst>
  <p:handoutMasterIdLst>
    <p:handoutMasterId r:id="rId68"/>
  </p:handoutMasterIdLst>
  <p:sldIdLst>
    <p:sldId id="570" r:id="rId6"/>
    <p:sldId id="323" r:id="rId7"/>
    <p:sldId id="526" r:id="rId8"/>
    <p:sldId id="571" r:id="rId9"/>
    <p:sldId id="583" r:id="rId10"/>
    <p:sldId id="592" r:id="rId11"/>
    <p:sldId id="586" r:id="rId12"/>
    <p:sldId id="632" r:id="rId13"/>
    <p:sldId id="587" r:id="rId14"/>
    <p:sldId id="588" r:id="rId15"/>
    <p:sldId id="606" r:id="rId16"/>
    <p:sldId id="580" r:id="rId17"/>
    <p:sldId id="654" r:id="rId18"/>
    <p:sldId id="653" r:id="rId19"/>
    <p:sldId id="576" r:id="rId20"/>
    <p:sldId id="658" r:id="rId21"/>
    <p:sldId id="648" r:id="rId22"/>
    <p:sldId id="649" r:id="rId23"/>
    <p:sldId id="614" r:id="rId24"/>
    <p:sldId id="596" r:id="rId25"/>
    <p:sldId id="615" r:id="rId26"/>
    <p:sldId id="616" r:id="rId27"/>
    <p:sldId id="617" r:id="rId28"/>
    <p:sldId id="618" r:id="rId29"/>
    <p:sldId id="607" r:id="rId30"/>
    <p:sldId id="655" r:id="rId31"/>
    <p:sldId id="572" r:id="rId32"/>
    <p:sldId id="620" r:id="rId33"/>
    <p:sldId id="622" r:id="rId34"/>
    <p:sldId id="650" r:id="rId35"/>
    <p:sldId id="623" r:id="rId36"/>
    <p:sldId id="624" r:id="rId37"/>
    <p:sldId id="625" r:id="rId38"/>
    <p:sldId id="662" r:id="rId39"/>
    <p:sldId id="626" r:id="rId40"/>
    <p:sldId id="600" r:id="rId41"/>
    <p:sldId id="604" r:id="rId42"/>
    <p:sldId id="605" r:id="rId43"/>
    <p:sldId id="608" r:id="rId44"/>
    <p:sldId id="656" r:id="rId45"/>
    <p:sldId id="573" r:id="rId46"/>
    <p:sldId id="638" r:id="rId47"/>
    <p:sldId id="639" r:id="rId48"/>
    <p:sldId id="594" r:id="rId49"/>
    <p:sldId id="640" r:id="rId50"/>
    <p:sldId id="641" r:id="rId51"/>
    <p:sldId id="609" r:id="rId52"/>
    <p:sldId id="657" r:id="rId53"/>
    <p:sldId id="599" r:id="rId54"/>
    <p:sldId id="643" r:id="rId55"/>
    <p:sldId id="627" r:id="rId56"/>
    <p:sldId id="597" r:id="rId57"/>
    <p:sldId id="660" r:id="rId58"/>
    <p:sldId id="646" r:id="rId59"/>
    <p:sldId id="659" r:id="rId60"/>
    <p:sldId id="598" r:id="rId61"/>
    <p:sldId id="631" r:id="rId62"/>
    <p:sldId id="610" r:id="rId63"/>
    <p:sldId id="647" r:id="rId64"/>
    <p:sldId id="556" r:id="rId65"/>
    <p:sldId id="380" r:id="rId66"/>
  </p:sldIdLst>
  <p:sldSz cx="9144000" cy="6858000" type="letter"/>
  <p:notesSz cx="7010400" cy="9236075"/>
  <p:defaultTex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5F"/>
    <a:srgbClr val="91A8C4"/>
    <a:srgbClr val="969696"/>
    <a:srgbClr val="6691B8"/>
    <a:srgbClr val="B2C2CF"/>
    <a:srgbClr val="D9D9D9"/>
    <a:srgbClr val="646464"/>
    <a:srgbClr val="426E94"/>
    <a:srgbClr val="DCE6F2"/>
    <a:srgbClr val="C05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3043" autoAdjust="0"/>
  </p:normalViewPr>
  <p:slideViewPr>
    <p:cSldViewPr snapToGrid="0">
      <p:cViewPr varScale="1">
        <p:scale>
          <a:sx n="77" d="100"/>
          <a:sy n="77" d="100"/>
        </p:scale>
        <p:origin x="1410" y="9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1292"/>
    </p:cViewPr>
  </p:sorterViewPr>
  <p:notesViewPr>
    <p:cSldViewPr snapToGrid="0">
      <p:cViewPr varScale="1">
        <p:scale>
          <a:sx n="87" d="100"/>
          <a:sy n="87" d="100"/>
        </p:scale>
        <p:origin x="-822" y="-7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11" tIns="46405" rIns="92811" bIns="46405" numCol="1" anchor="t"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57347" name="Rectangle 3"/>
          <p:cNvSpPr>
            <a:spLocks noGrp="1" noChangeArrowheads="1"/>
          </p:cNvSpPr>
          <p:nvPr>
            <p:ph type="dt" sz="quarter" idx="1"/>
          </p:nvPr>
        </p:nvSpPr>
        <p:spPr bwMode="auto">
          <a:xfrm>
            <a:off x="3970940" y="0"/>
            <a:ext cx="3037840" cy="461804"/>
          </a:xfrm>
          <a:prstGeom prst="rect">
            <a:avLst/>
          </a:prstGeom>
          <a:noFill/>
          <a:ln w="9525">
            <a:noFill/>
            <a:miter lim="800000"/>
            <a:headEnd/>
            <a:tailEnd/>
          </a:ln>
          <a:effectLst/>
        </p:spPr>
        <p:txBody>
          <a:bodyPr vert="horz" wrap="square" lIns="92811" tIns="46405" rIns="92811" bIns="46405" numCol="1" anchor="t" anchorCtr="0" compatLnSpc="1">
            <a:prstTxWarp prst="textNoShape">
              <a:avLst/>
            </a:prstTxWarp>
          </a:bodyPr>
          <a:lstStyle>
            <a:lvl1pPr algn="r">
              <a:defRPr sz="1200">
                <a:latin typeface="Arial" charset="0"/>
                <a:ea typeface="+mn-ea"/>
                <a:cs typeface="+mn-cs"/>
              </a:defRPr>
            </a:lvl1pPr>
          </a:lstStyle>
          <a:p>
            <a:pPr>
              <a:defRPr/>
            </a:pPr>
            <a:endParaRPr lang="en-US" dirty="0"/>
          </a:p>
        </p:txBody>
      </p:sp>
      <p:sp>
        <p:nvSpPr>
          <p:cNvPr id="57348" name="Rectangle 4"/>
          <p:cNvSpPr>
            <a:spLocks noGrp="1" noChangeArrowheads="1"/>
          </p:cNvSpPr>
          <p:nvPr>
            <p:ph type="ftr" sz="quarter" idx="2"/>
          </p:nvPr>
        </p:nvSpPr>
        <p:spPr bwMode="auto">
          <a:xfrm>
            <a:off x="0" y="8772668"/>
            <a:ext cx="3037840" cy="461804"/>
          </a:xfrm>
          <a:prstGeom prst="rect">
            <a:avLst/>
          </a:prstGeom>
          <a:noFill/>
          <a:ln w="9525">
            <a:noFill/>
            <a:miter lim="800000"/>
            <a:headEnd/>
            <a:tailEnd/>
          </a:ln>
          <a:effectLst/>
        </p:spPr>
        <p:txBody>
          <a:bodyPr vert="horz" wrap="square" lIns="92811" tIns="46405" rIns="92811" bIns="46405" numCol="1" anchor="b" anchorCtr="0" compatLnSpc="1">
            <a:prstTxWarp prst="textNoShape">
              <a:avLst/>
            </a:prstTxWarp>
          </a:bodyPr>
          <a:lstStyle>
            <a:lvl1pPr>
              <a:defRPr sz="1200">
                <a:latin typeface="Arial" charset="0"/>
                <a:ea typeface="+mn-ea"/>
                <a:cs typeface="+mn-cs"/>
              </a:defRPr>
            </a:lvl1pPr>
          </a:lstStyle>
          <a:p>
            <a:pPr>
              <a:defRPr/>
            </a:pPr>
            <a:r>
              <a:rPr lang="en-US"/>
              <a:t>4</a:t>
            </a:r>
            <a:endParaRPr lang="en-US" dirty="0"/>
          </a:p>
        </p:txBody>
      </p:sp>
      <p:sp>
        <p:nvSpPr>
          <p:cNvPr id="57349" name="Rectangle 5"/>
          <p:cNvSpPr>
            <a:spLocks noGrp="1" noChangeArrowheads="1"/>
          </p:cNvSpPr>
          <p:nvPr>
            <p:ph type="sldNum" sz="quarter" idx="3"/>
          </p:nvPr>
        </p:nvSpPr>
        <p:spPr bwMode="auto">
          <a:xfrm>
            <a:off x="3970940" y="8772668"/>
            <a:ext cx="3037840" cy="461804"/>
          </a:xfrm>
          <a:prstGeom prst="rect">
            <a:avLst/>
          </a:prstGeom>
          <a:noFill/>
          <a:ln w="9525">
            <a:noFill/>
            <a:miter lim="800000"/>
            <a:headEnd/>
            <a:tailEnd/>
          </a:ln>
          <a:effectLst/>
        </p:spPr>
        <p:txBody>
          <a:bodyPr vert="horz" wrap="square" lIns="92811" tIns="46405" rIns="92811" bIns="46405" numCol="1" anchor="b" anchorCtr="0" compatLnSpc="1">
            <a:prstTxWarp prst="textNoShape">
              <a:avLst/>
            </a:prstTxWarp>
          </a:bodyPr>
          <a:lstStyle>
            <a:lvl1pPr algn="r">
              <a:defRPr sz="1200"/>
            </a:lvl1pPr>
          </a:lstStyle>
          <a:p>
            <a:fld id="{AFD4CE98-6284-401D-9B28-B45CE9FC07A6}" type="slidenum">
              <a:rPr lang="en-US"/>
              <a:pPr/>
              <a:t>‹N›</a:t>
            </a:fld>
            <a:endParaRPr lang="en-US" dirty="0"/>
          </a:p>
        </p:txBody>
      </p:sp>
    </p:spTree>
    <p:extLst>
      <p:ext uri="{BB962C8B-B14F-4D97-AF65-F5344CB8AC3E}">
        <p14:creationId xmlns:p14="http://schemas.microsoft.com/office/powerpoint/2010/main" val="40410231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11" tIns="46405" rIns="92811" bIns="46405" numCol="1" anchor="t"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12291" name="Rectangle 3"/>
          <p:cNvSpPr>
            <a:spLocks noGrp="1" noChangeArrowheads="1"/>
          </p:cNvSpPr>
          <p:nvPr>
            <p:ph type="dt" idx="1"/>
          </p:nvPr>
        </p:nvSpPr>
        <p:spPr bwMode="auto">
          <a:xfrm>
            <a:off x="3970940" y="0"/>
            <a:ext cx="3037840" cy="461804"/>
          </a:xfrm>
          <a:prstGeom prst="rect">
            <a:avLst/>
          </a:prstGeom>
          <a:noFill/>
          <a:ln w="9525">
            <a:noFill/>
            <a:miter lim="800000"/>
            <a:headEnd/>
            <a:tailEnd/>
          </a:ln>
          <a:effectLst/>
        </p:spPr>
        <p:txBody>
          <a:bodyPr vert="horz" wrap="square" lIns="92811" tIns="46405" rIns="92811" bIns="46405" numCol="1" anchor="t" anchorCtr="0" compatLnSpc="1">
            <a:prstTxWarp prst="textNoShape">
              <a:avLst/>
            </a:prstTxWarp>
          </a:bodyPr>
          <a:lstStyle>
            <a:lvl1pPr algn="r">
              <a:defRPr sz="1200">
                <a:latin typeface="Arial" charset="0"/>
                <a:ea typeface="+mn-ea"/>
                <a:cs typeface="+mn-cs"/>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11" tIns="46405" rIns="92811" bIns="4640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2811" tIns="46405" rIns="92811" bIns="46405" numCol="1" anchor="b" anchorCtr="0" compatLnSpc="1">
            <a:prstTxWarp prst="textNoShape">
              <a:avLst/>
            </a:prstTxWarp>
          </a:bodyPr>
          <a:lstStyle>
            <a:lvl1pPr>
              <a:defRPr sz="1200">
                <a:latin typeface="Arial" charset="0"/>
                <a:ea typeface="+mn-ea"/>
                <a:cs typeface="+mn-cs"/>
              </a:defRPr>
            </a:lvl1pPr>
          </a:lstStyle>
          <a:p>
            <a:pPr>
              <a:defRPr/>
            </a:pPr>
            <a:r>
              <a:rPr lang="en-US"/>
              <a:t>4</a:t>
            </a:r>
            <a:endParaRPr lang="en-US" dirty="0"/>
          </a:p>
        </p:txBody>
      </p:sp>
      <p:sp>
        <p:nvSpPr>
          <p:cNvPr id="12295" name="Rectangle 7"/>
          <p:cNvSpPr>
            <a:spLocks noGrp="1" noChangeArrowheads="1"/>
          </p:cNvSpPr>
          <p:nvPr>
            <p:ph type="sldNum" sz="quarter" idx="5"/>
          </p:nvPr>
        </p:nvSpPr>
        <p:spPr bwMode="auto">
          <a:xfrm>
            <a:off x="3970940" y="8772668"/>
            <a:ext cx="3037840" cy="461804"/>
          </a:xfrm>
          <a:prstGeom prst="rect">
            <a:avLst/>
          </a:prstGeom>
          <a:noFill/>
          <a:ln w="9525">
            <a:noFill/>
            <a:miter lim="800000"/>
            <a:headEnd/>
            <a:tailEnd/>
          </a:ln>
          <a:effectLst/>
        </p:spPr>
        <p:txBody>
          <a:bodyPr vert="horz" wrap="square" lIns="92811" tIns="46405" rIns="92811" bIns="46405" numCol="1" anchor="b" anchorCtr="0" compatLnSpc="1">
            <a:prstTxWarp prst="textNoShape">
              <a:avLst/>
            </a:prstTxWarp>
          </a:bodyPr>
          <a:lstStyle>
            <a:lvl1pPr algn="r">
              <a:defRPr sz="1200"/>
            </a:lvl1pPr>
          </a:lstStyle>
          <a:p>
            <a:fld id="{62CB843E-8090-42D4-983A-FE850B917A06}" type="slidenum">
              <a:rPr lang="en-US"/>
              <a:pPr/>
              <a:t>‹N›</a:t>
            </a:fld>
            <a:endParaRPr lang="en-US" dirty="0"/>
          </a:p>
        </p:txBody>
      </p:sp>
    </p:spTree>
    <p:extLst>
      <p:ext uri="{BB962C8B-B14F-4D97-AF65-F5344CB8AC3E}">
        <p14:creationId xmlns:p14="http://schemas.microsoft.com/office/powerpoint/2010/main" val="96766371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Rot="1" noChangeAspect="1" noChangeArrowheads="1" noTextEdit="1"/>
          </p:cNvSpPr>
          <p:nvPr>
            <p:ph type="sldImg"/>
          </p:nvPr>
        </p:nvSpPr>
        <p:spPr>
          <a:xfrm>
            <a:off x="1176338" y="192088"/>
            <a:ext cx="4614862" cy="3460750"/>
          </a:xfrm>
          <a:ln cap="flat"/>
        </p:spPr>
      </p:sp>
      <p:sp>
        <p:nvSpPr>
          <p:cNvPr id="52227"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741E5FAC-5DAA-496D-8BB0-ABA5DB91E5D6}"/>
              </a:ext>
            </a:extLst>
          </p:cNvPr>
          <p:cNvSpPr>
            <a:spLocks noGrp="1"/>
          </p:cNvSpPr>
          <p:nvPr>
            <p:ph type="ftr" sz="quarter" idx="10"/>
          </p:nvPr>
        </p:nvSpPr>
        <p:spPr/>
        <p:txBody>
          <a:bodyPr/>
          <a:lstStyle/>
          <a:p>
            <a:pPr>
              <a:defRPr/>
            </a:pPr>
            <a:r>
              <a:rPr lang="en-US"/>
              <a:t>4</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3005779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2959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4088145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3807245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86592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635014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3620238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3774426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1115790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50230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130611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3663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492501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1885691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Rot="1" noChangeAspect="1" noChangeArrowheads="1" noTextEdit="1"/>
          </p:cNvSpPr>
          <p:nvPr>
            <p:ph type="sldImg"/>
          </p:nvPr>
        </p:nvSpPr>
        <p:spPr>
          <a:xfrm>
            <a:off x="1176338" y="192088"/>
            <a:ext cx="4614862" cy="3460750"/>
          </a:xfrm>
          <a:ln cap="flat"/>
        </p:spPr>
      </p:sp>
      <p:sp>
        <p:nvSpPr>
          <p:cNvPr id="52227"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741E5FAC-5DAA-496D-8BB0-ABA5DB91E5D6}"/>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764110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1921294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210960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676079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1571941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904131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3423710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1719393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574952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1153248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848741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4047980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768029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8557259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1916433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Rot="1" noChangeAspect="1" noChangeArrowheads="1" noTextEdit="1"/>
          </p:cNvSpPr>
          <p:nvPr>
            <p:ph type="sldImg"/>
          </p:nvPr>
        </p:nvSpPr>
        <p:spPr>
          <a:xfrm>
            <a:off x="1176338" y="192088"/>
            <a:ext cx="4614862" cy="3460750"/>
          </a:xfrm>
          <a:ln cap="flat"/>
        </p:spPr>
      </p:sp>
      <p:sp>
        <p:nvSpPr>
          <p:cNvPr id="52227"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741E5FAC-5DAA-496D-8BB0-ABA5DB91E5D6}"/>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1032497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499383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841732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543995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1334942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3320571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3822825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4398155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6308315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Rot="1" noChangeAspect="1" noChangeArrowheads="1" noTextEdit="1"/>
          </p:cNvSpPr>
          <p:nvPr>
            <p:ph type="sldImg"/>
          </p:nvPr>
        </p:nvSpPr>
        <p:spPr>
          <a:xfrm>
            <a:off x="1176338" y="192088"/>
            <a:ext cx="4614862" cy="3460750"/>
          </a:xfrm>
          <a:ln cap="flat"/>
        </p:spPr>
      </p:sp>
      <p:sp>
        <p:nvSpPr>
          <p:cNvPr id="52227"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741E5FAC-5DAA-496D-8BB0-ABA5DB91E5D6}"/>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2555007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13407670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4157757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39402115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3279425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5278097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15576753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7204472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7453996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13275404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7885325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6891479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Rot="1" noChangeAspect="1" noChangeArrowheads="1" noTextEdit="1"/>
          </p:cNvSpPr>
          <p:nvPr>
            <p:ph type="sldImg"/>
          </p:nvPr>
        </p:nvSpPr>
        <p:spPr>
          <a:xfrm>
            <a:off x="1176338" y="192088"/>
            <a:ext cx="4614862" cy="3460750"/>
          </a:xfrm>
          <a:ln cap="flat"/>
        </p:spPr>
      </p:sp>
      <p:sp>
        <p:nvSpPr>
          <p:cNvPr id="52227"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741E5FAC-5DAA-496D-8BB0-ABA5DB91E5D6}"/>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8987202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1375545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166675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418335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spect="1" noChangeArrowheads="1" noTextEdit="1"/>
          </p:cNvSpPr>
          <p:nvPr>
            <p:ph type="sldImg"/>
          </p:nvPr>
        </p:nvSpPr>
        <p:spPr>
          <a:xfrm>
            <a:off x="1176338" y="192088"/>
            <a:ext cx="4614862" cy="3460750"/>
          </a:xfrm>
          <a:ln cap="flat"/>
        </p:spPr>
      </p:sp>
      <p:sp>
        <p:nvSpPr>
          <p:cNvPr id="6656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D8434BB4-7DE8-4E93-976D-0A8633C303D0}"/>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2191822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Rot="1" noChangeAspect="1" noChangeArrowheads="1" noTextEdit="1"/>
          </p:cNvSpPr>
          <p:nvPr>
            <p:ph type="sldImg"/>
          </p:nvPr>
        </p:nvSpPr>
        <p:spPr>
          <a:xfrm>
            <a:off x="1176338" y="192088"/>
            <a:ext cx="4614862" cy="3460750"/>
          </a:xfrm>
          <a:ln cap="flat"/>
        </p:spPr>
      </p:sp>
      <p:sp>
        <p:nvSpPr>
          <p:cNvPr id="52227"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2" name="Footer Placeholder 1">
            <a:extLst>
              <a:ext uri="{FF2B5EF4-FFF2-40B4-BE49-F238E27FC236}">
                <a16:creationId xmlns:a16="http://schemas.microsoft.com/office/drawing/2014/main" id="{741E5FAC-5DAA-496D-8BB0-ABA5DB91E5D6}"/>
              </a:ext>
            </a:extLst>
          </p:cNvPr>
          <p:cNvSpPr>
            <a:spLocks noGrp="1"/>
          </p:cNvSpPr>
          <p:nvPr>
            <p:ph type="ftr" sz="quarter" idx="10"/>
          </p:nvPr>
        </p:nvSpPr>
        <p:spPr/>
        <p:txBody>
          <a:bodyPr/>
          <a:lstStyle/>
          <a:p>
            <a:pPr>
              <a:defRPr/>
            </a:pPr>
            <a:r>
              <a:rPr lang="en-US"/>
              <a:t>4</a:t>
            </a:r>
            <a:endParaRPr lang="en-US" dirty="0"/>
          </a:p>
        </p:txBody>
      </p:sp>
    </p:spTree>
    <p:extLst>
      <p:ext uri="{BB962C8B-B14F-4D97-AF65-F5344CB8AC3E}">
        <p14:creationId xmlns:p14="http://schemas.microsoft.com/office/powerpoint/2010/main" val="3335643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pic>
        <p:nvPicPr>
          <p:cNvPr id="7" name="Picture 6" descr="PPT_Cover - JK.jpg"/>
          <p:cNvPicPr>
            <a:picLocks noChangeAspect="1"/>
          </p:cNvPicPr>
          <p:nvPr userDrawn="1"/>
        </p:nvPicPr>
        <p:blipFill>
          <a:blip r:embed="rId2" cstate="print"/>
          <a:stretch>
            <a:fillRect/>
          </a:stretch>
        </p:blipFill>
        <p:spPr>
          <a:xfrm>
            <a:off x="0" y="0"/>
            <a:ext cx="9144000" cy="6858000"/>
          </a:xfrm>
          <a:prstGeom prst="rect">
            <a:avLst/>
          </a:prstGeom>
        </p:spPr>
      </p:pic>
      <p:sp>
        <p:nvSpPr>
          <p:cNvPr id="8233" name="Rectangle 41"/>
          <p:cNvSpPr>
            <a:spLocks noGrp="1" noChangeArrowheads="1"/>
          </p:cNvSpPr>
          <p:nvPr>
            <p:ph type="ctrTitle" sz="quarter" hasCustomPrompt="1"/>
          </p:nvPr>
        </p:nvSpPr>
        <p:spPr>
          <a:xfrm>
            <a:off x="685800" y="3328416"/>
            <a:ext cx="7772400" cy="1014984"/>
          </a:xfrm>
          <a:prstGeom prst="rect">
            <a:avLst/>
          </a:prstGeom>
        </p:spPr>
        <p:txBody>
          <a:bodyPr lIns="91440" tIns="45720" rIns="91440" bIns="45720" anchor="ctr"/>
          <a:lstStyle>
            <a:lvl1pPr algn="ctr">
              <a:lnSpc>
                <a:spcPct val="100000"/>
              </a:lnSpc>
              <a:spcBef>
                <a:spcPts val="0"/>
              </a:spcBef>
              <a:defRPr sz="3000" b="1" cap="all" baseline="0">
                <a:solidFill>
                  <a:srgbClr val="00355F"/>
                </a:solidFill>
              </a:defRPr>
            </a:lvl1pPr>
          </a:lstStyle>
          <a:p>
            <a:r>
              <a:rPr lang="en-US" dirty="0"/>
              <a:t>Qualifications in FCPA Compliance and Anti-Corruption matters</a:t>
            </a:r>
          </a:p>
        </p:txBody>
      </p:sp>
      <p:sp>
        <p:nvSpPr>
          <p:cNvPr id="8234" name="Rectangle 42"/>
          <p:cNvSpPr>
            <a:spLocks noGrp="1" noChangeArrowheads="1"/>
          </p:cNvSpPr>
          <p:nvPr>
            <p:ph type="subTitle" sz="quarter" idx="1" hasCustomPrompt="1"/>
          </p:nvPr>
        </p:nvSpPr>
        <p:spPr>
          <a:xfrm>
            <a:off x="1371600" y="4343400"/>
            <a:ext cx="6400800" cy="466344"/>
          </a:xfrm>
          <a:prstGeom prst="rect">
            <a:avLst/>
          </a:prstGeom>
          <a:ln algn="ctr"/>
        </p:spPr>
        <p:txBody>
          <a:bodyPr lIns="0" tIns="0" rIns="0" bIns="0"/>
          <a:lstStyle>
            <a:lvl1pPr marL="0" indent="0" algn="ctr" defTabSz="995363">
              <a:lnSpc>
                <a:spcPct val="100000"/>
              </a:lnSpc>
              <a:spcBef>
                <a:spcPts val="0"/>
              </a:spcBef>
              <a:buFont typeface="Arial" pitchFamily="34" charset="0"/>
              <a:buNone/>
              <a:tabLst>
                <a:tab pos="7035800" algn="r"/>
              </a:tabLst>
              <a:defRPr sz="1500" b="0" cap="all" baseline="0">
                <a:solidFill>
                  <a:srgbClr val="00355F"/>
                </a:solidFill>
              </a:defRPr>
            </a:lvl1pPr>
            <a:lvl2pPr marL="0" indent="0">
              <a:lnSpc>
                <a:spcPct val="90000"/>
              </a:lnSpc>
              <a:spcBef>
                <a:spcPts val="0"/>
              </a:spcBef>
              <a:buFont typeface="Arial" pitchFamily="34" charset="0"/>
              <a:buNone/>
              <a:defRPr sz="2000" b="0">
                <a:solidFill>
                  <a:schemeClr val="bg1"/>
                </a:solidFill>
              </a:defRPr>
            </a:lvl2pPr>
            <a:lvl3pPr marL="0" indent="0">
              <a:lnSpc>
                <a:spcPct val="90000"/>
              </a:lnSpc>
              <a:spcBef>
                <a:spcPts val="0"/>
              </a:spcBef>
              <a:buNone/>
              <a:defRPr sz="2000" b="0">
                <a:solidFill>
                  <a:schemeClr val="bg1"/>
                </a:solidFill>
              </a:defRPr>
            </a:lvl3pPr>
            <a:lvl4pPr marL="0" indent="0">
              <a:lnSpc>
                <a:spcPct val="90000"/>
              </a:lnSpc>
              <a:spcBef>
                <a:spcPts val="0"/>
              </a:spcBef>
              <a:buNone/>
              <a:defRPr sz="2000" b="0">
                <a:solidFill>
                  <a:schemeClr val="bg1"/>
                </a:solidFill>
              </a:defRPr>
            </a:lvl4pPr>
            <a:lvl5pPr marL="0" indent="0">
              <a:lnSpc>
                <a:spcPct val="90000"/>
              </a:lnSpc>
              <a:spcBef>
                <a:spcPts val="0"/>
              </a:spcBef>
              <a:buNone/>
              <a:defRPr sz="2000" b="0">
                <a:solidFill>
                  <a:schemeClr val="bg1"/>
                </a:solidFill>
              </a:defRPr>
            </a:lvl5pPr>
            <a:lvl6pPr marL="0" indent="0">
              <a:lnSpc>
                <a:spcPct val="90000"/>
              </a:lnSpc>
              <a:spcBef>
                <a:spcPts val="0"/>
              </a:spcBef>
              <a:buNone/>
              <a:defRPr sz="2000" b="0">
                <a:solidFill>
                  <a:schemeClr val="bg1"/>
                </a:solidFill>
              </a:defRPr>
            </a:lvl6pPr>
            <a:lvl7pPr marL="0" indent="0">
              <a:lnSpc>
                <a:spcPct val="90000"/>
              </a:lnSpc>
              <a:spcBef>
                <a:spcPts val="0"/>
              </a:spcBef>
              <a:buNone/>
              <a:defRPr sz="2000" b="0">
                <a:solidFill>
                  <a:schemeClr val="bg1"/>
                </a:solidFill>
              </a:defRPr>
            </a:lvl7pPr>
            <a:lvl8pPr marL="0" indent="0">
              <a:lnSpc>
                <a:spcPct val="90000"/>
              </a:lnSpc>
              <a:spcBef>
                <a:spcPts val="0"/>
              </a:spcBef>
              <a:buNone/>
              <a:defRPr sz="2000" b="0">
                <a:solidFill>
                  <a:schemeClr val="bg1"/>
                </a:solidFill>
              </a:defRPr>
            </a:lvl8pPr>
            <a:lvl9pPr marL="0" indent="0">
              <a:lnSpc>
                <a:spcPct val="90000"/>
              </a:lnSpc>
              <a:spcBef>
                <a:spcPts val="0"/>
              </a:spcBef>
              <a:buNone/>
              <a:defRPr sz="2000" b="0">
                <a:solidFill>
                  <a:schemeClr val="bg1"/>
                </a:solidFill>
              </a:defRPr>
            </a:lvl9pPr>
          </a:lstStyle>
          <a:p>
            <a:r>
              <a:rPr lang="en-US" dirty="0"/>
              <a:t>Prepared for Gilead</a:t>
            </a:r>
          </a:p>
        </p:txBody>
      </p:sp>
      <p:sp>
        <p:nvSpPr>
          <p:cNvPr id="30" name="Text Placeholder 29"/>
          <p:cNvSpPr>
            <a:spLocks noGrp="1"/>
          </p:cNvSpPr>
          <p:nvPr>
            <p:ph type="body" sz="quarter" idx="10" hasCustomPrompt="1"/>
          </p:nvPr>
        </p:nvSpPr>
        <p:spPr>
          <a:xfrm>
            <a:off x="2702052" y="4809744"/>
            <a:ext cx="3739896" cy="256032"/>
          </a:xfrm>
          <a:prstGeom prst="rect">
            <a:avLst/>
          </a:prstGeom>
          <a:noFill/>
        </p:spPr>
        <p:txBody>
          <a:bodyPr lIns="0" tIns="0" rIns="0" bIns="0" anchor="b"/>
          <a:lstStyle>
            <a:lvl1pPr marL="0" indent="0" algn="ctr">
              <a:lnSpc>
                <a:spcPct val="100000"/>
              </a:lnSpc>
              <a:spcBef>
                <a:spcPts val="0"/>
              </a:spcBef>
              <a:buFont typeface="Arial" pitchFamily="34" charset="0"/>
              <a:buNone/>
              <a:defRPr sz="1200" b="0">
                <a:solidFill>
                  <a:srgbClr val="7F7F7F"/>
                </a:solidFill>
              </a:defRPr>
            </a:lvl1pPr>
            <a:lvl2pPr marL="0" indent="0" algn="ctr">
              <a:lnSpc>
                <a:spcPct val="100000"/>
              </a:lnSpc>
              <a:spcBef>
                <a:spcPts val="0"/>
              </a:spcBef>
              <a:buFont typeface="Arial" pitchFamily="34" charset="0"/>
              <a:buNone/>
              <a:defRPr sz="1000" b="1">
                <a:solidFill>
                  <a:schemeClr val="bg2"/>
                </a:solidFill>
              </a:defRPr>
            </a:lvl2pPr>
            <a:lvl3pPr marL="0" indent="0" algn="ctr">
              <a:lnSpc>
                <a:spcPct val="100000"/>
              </a:lnSpc>
              <a:spcBef>
                <a:spcPts val="0"/>
              </a:spcBef>
              <a:buFont typeface="Arial" pitchFamily="34" charset="0"/>
              <a:buNone/>
              <a:defRPr sz="1000" b="1">
                <a:solidFill>
                  <a:schemeClr val="bg2"/>
                </a:solidFill>
              </a:defRPr>
            </a:lvl3pPr>
            <a:lvl4pPr marL="0" indent="0" algn="ctr">
              <a:lnSpc>
                <a:spcPct val="100000"/>
              </a:lnSpc>
              <a:spcBef>
                <a:spcPts val="0"/>
              </a:spcBef>
              <a:buFont typeface="Arial" pitchFamily="34" charset="0"/>
              <a:buNone/>
              <a:defRPr sz="1000" b="1">
                <a:solidFill>
                  <a:schemeClr val="bg2"/>
                </a:solidFill>
              </a:defRPr>
            </a:lvl4pPr>
            <a:lvl5pPr marL="0" indent="0" algn="ctr">
              <a:lnSpc>
                <a:spcPct val="100000"/>
              </a:lnSpc>
              <a:spcBef>
                <a:spcPts val="0"/>
              </a:spcBef>
              <a:buFont typeface="Arial" pitchFamily="34" charset="0"/>
              <a:buNone/>
              <a:defRPr sz="1000" b="1">
                <a:solidFill>
                  <a:schemeClr val="bg2"/>
                </a:solidFill>
              </a:defRPr>
            </a:lvl5pPr>
            <a:lvl6pPr marL="0" indent="0" algn="ctr">
              <a:lnSpc>
                <a:spcPct val="100000"/>
              </a:lnSpc>
              <a:spcBef>
                <a:spcPts val="0"/>
              </a:spcBef>
              <a:buNone/>
              <a:defRPr sz="1000" b="1">
                <a:solidFill>
                  <a:schemeClr val="bg2"/>
                </a:solidFill>
              </a:defRPr>
            </a:lvl6pPr>
            <a:lvl7pPr marL="0" indent="0" algn="ctr">
              <a:lnSpc>
                <a:spcPct val="100000"/>
              </a:lnSpc>
              <a:spcBef>
                <a:spcPts val="0"/>
              </a:spcBef>
              <a:buNone/>
              <a:defRPr sz="1000" b="1">
                <a:solidFill>
                  <a:schemeClr val="bg2"/>
                </a:solidFill>
              </a:defRPr>
            </a:lvl7pPr>
            <a:lvl8pPr marL="0" indent="0" algn="ctr">
              <a:lnSpc>
                <a:spcPct val="100000"/>
              </a:lnSpc>
              <a:spcBef>
                <a:spcPts val="0"/>
              </a:spcBef>
              <a:buNone/>
              <a:defRPr sz="1000" b="1">
                <a:solidFill>
                  <a:schemeClr val="bg2"/>
                </a:solidFill>
              </a:defRPr>
            </a:lvl8pPr>
            <a:lvl9pPr marL="0" indent="0" algn="ctr">
              <a:lnSpc>
                <a:spcPct val="100000"/>
              </a:lnSpc>
              <a:spcBef>
                <a:spcPts val="0"/>
              </a:spcBef>
              <a:buNone/>
              <a:defRPr sz="1000" b="1">
                <a:solidFill>
                  <a:schemeClr val="bg2"/>
                </a:solidFill>
              </a:defRPr>
            </a:lvl9pPr>
          </a:lstStyle>
          <a:p>
            <a:pPr lvl="0"/>
            <a:r>
              <a:rPr lang="en-US" dirty="0"/>
              <a:t>April 16, 2012</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cused Biography">
    <p:spTree>
      <p:nvGrpSpPr>
        <p:cNvPr id="1" name=""/>
        <p:cNvGrpSpPr/>
        <p:nvPr/>
      </p:nvGrpSpPr>
      <p:grpSpPr>
        <a:xfrm>
          <a:off x="0" y="0"/>
          <a:ext cx="0" cy="0"/>
          <a:chOff x="0" y="0"/>
          <a:chExt cx="0" cy="0"/>
        </a:xfrm>
      </p:grpSpPr>
      <p:pic>
        <p:nvPicPr>
          <p:cNvPr id="13" name="Picture 12" descr="background_globe_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7" name="Picture 16" descr="bar_casestudy - JK.png"/>
          <p:cNvPicPr>
            <a:picLocks noChangeAspect="1"/>
          </p:cNvPicPr>
          <p:nvPr userDrawn="1"/>
        </p:nvPicPr>
        <p:blipFill>
          <a:blip r:embed="rId3" cstate="print"/>
          <a:srcRect l="32703"/>
          <a:stretch>
            <a:fillRect/>
          </a:stretch>
        </p:blipFill>
        <p:spPr>
          <a:xfrm>
            <a:off x="0" y="221746"/>
            <a:ext cx="3419231" cy="1243584"/>
          </a:xfrm>
          <a:prstGeom prst="rect">
            <a:avLst/>
          </a:prstGeom>
        </p:spPr>
      </p:pic>
      <p:pic>
        <p:nvPicPr>
          <p:cNvPr id="15" name="Picture 14" descr="footer_wordmark.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71934" y="6477990"/>
            <a:ext cx="1715310" cy="214662"/>
          </a:xfrm>
          <a:prstGeom prst="rect">
            <a:avLst/>
          </a:prstGeom>
        </p:spPr>
      </p:pic>
      <p:cxnSp>
        <p:nvCxnSpPr>
          <p:cNvPr id="16" name="Straight Connector 15"/>
          <p:cNvCxnSpPr/>
          <p:nvPr userDrawn="1"/>
        </p:nvCxnSpPr>
        <p:spPr bwMode="auto">
          <a:xfrm>
            <a:off x="8477250" y="6464300"/>
            <a:ext cx="0" cy="234950"/>
          </a:xfrm>
          <a:prstGeom prst="line">
            <a:avLst/>
          </a:prstGeom>
          <a:solidFill>
            <a:schemeClr val="accent1"/>
          </a:solidFill>
          <a:ln w="19050" cap="flat" cmpd="sng" algn="ctr">
            <a:solidFill>
              <a:srgbClr val="4F779C"/>
            </a:solidFill>
            <a:prstDash val="solid"/>
            <a:round/>
            <a:headEnd type="none" w="med" len="med"/>
            <a:tailEnd type="none" w="med" len="med"/>
          </a:ln>
          <a:effectLst/>
        </p:spPr>
      </p:cxnSp>
      <p:sp>
        <p:nvSpPr>
          <p:cNvPr id="39" name="Text Placeholder 14"/>
          <p:cNvSpPr>
            <a:spLocks noGrp="1"/>
          </p:cNvSpPr>
          <p:nvPr>
            <p:ph type="body" sz="quarter" idx="24" hasCustomPrompt="1"/>
          </p:nvPr>
        </p:nvSpPr>
        <p:spPr>
          <a:xfrm>
            <a:off x="132588" y="347472"/>
            <a:ext cx="640080" cy="978408"/>
          </a:xfrm>
        </p:spPr>
        <p:txBody>
          <a:bodyPr lIns="73152" tIns="73152" rIns="73152" bIns="73152"/>
          <a:lstStyle>
            <a:lvl1pPr marL="0" indent="0" algn="ctr">
              <a:lnSpc>
                <a:spcPct val="110000"/>
              </a:lnSpc>
              <a:spcBef>
                <a:spcPts val="0"/>
              </a:spcBef>
              <a:buFont typeface="Arial" pitchFamily="34" charset="0"/>
              <a:buNone/>
              <a:defRPr sz="100" b="1">
                <a:solidFill>
                  <a:schemeClr val="bg1"/>
                </a:solidFill>
              </a:defRPr>
            </a:lvl1pPr>
            <a:lvl2pPr marL="0" indent="0">
              <a:buFont typeface="Arial" pitchFamily="34" charset="0"/>
              <a:buNone/>
              <a:defRPr b="0">
                <a:solidFill>
                  <a:schemeClr val="bg1"/>
                </a:solidFill>
              </a:defRPr>
            </a:lvl2pPr>
            <a:lvl3pPr marL="0" indent="0">
              <a:buNone/>
              <a:defRPr b="0">
                <a:solidFill>
                  <a:schemeClr val="bg1"/>
                </a:solidFill>
              </a:defRPr>
            </a:lvl3pPr>
            <a:lvl4pPr marL="0" indent="0">
              <a:buNone/>
              <a:defRPr b="0">
                <a:solidFill>
                  <a:schemeClr val="bg1"/>
                </a:solidFill>
              </a:defRPr>
            </a:lvl4pPr>
            <a:lvl5pPr marL="0" indent="0">
              <a:buNone/>
              <a:defRPr b="0">
                <a:solidFill>
                  <a:schemeClr val="bg1"/>
                </a:solidFill>
              </a:defRPr>
            </a:lvl5pPr>
          </a:lstStyle>
          <a:p>
            <a:pPr lvl="0"/>
            <a:r>
              <a:rPr lang="en-US" dirty="0"/>
              <a:t>Click to edit Name</a:t>
            </a:r>
          </a:p>
        </p:txBody>
      </p:sp>
      <p:sp>
        <p:nvSpPr>
          <p:cNvPr id="40" name="Text Placeholder 14"/>
          <p:cNvSpPr>
            <a:spLocks noGrp="1"/>
          </p:cNvSpPr>
          <p:nvPr>
            <p:ph type="body" sz="quarter" idx="25" hasCustomPrompt="1"/>
          </p:nvPr>
        </p:nvSpPr>
        <p:spPr>
          <a:xfrm>
            <a:off x="132588" y="347472"/>
            <a:ext cx="640080" cy="978408"/>
          </a:xfrm>
        </p:spPr>
        <p:txBody>
          <a:bodyPr lIns="73152" rIns="73152"/>
          <a:lstStyle>
            <a:lvl1pPr marL="0" indent="0" algn="ctr">
              <a:lnSpc>
                <a:spcPct val="110000"/>
              </a:lnSpc>
              <a:spcBef>
                <a:spcPts val="0"/>
              </a:spcBef>
              <a:buFont typeface="Arial" pitchFamily="34" charset="0"/>
              <a:buNone/>
              <a:defRPr sz="100" b="0" baseline="0">
                <a:solidFill>
                  <a:schemeClr val="bg1"/>
                </a:solidFill>
              </a:defRPr>
            </a:lvl1pPr>
            <a:lvl2pPr marL="0" indent="0">
              <a:buFont typeface="Arial" pitchFamily="34" charset="0"/>
              <a:buNone/>
              <a:defRPr b="0">
                <a:solidFill>
                  <a:schemeClr val="bg1"/>
                </a:solidFill>
              </a:defRPr>
            </a:lvl2pPr>
            <a:lvl3pPr marL="0" indent="0">
              <a:buNone/>
              <a:defRPr b="0">
                <a:solidFill>
                  <a:schemeClr val="bg1"/>
                </a:solidFill>
              </a:defRPr>
            </a:lvl3pPr>
            <a:lvl4pPr marL="0" indent="0">
              <a:buNone/>
              <a:defRPr b="0">
                <a:solidFill>
                  <a:schemeClr val="bg1"/>
                </a:solidFill>
              </a:defRPr>
            </a:lvl4pPr>
            <a:lvl5pPr marL="0" indent="0">
              <a:buNone/>
              <a:defRPr b="0">
                <a:solidFill>
                  <a:schemeClr val="bg1"/>
                </a:solidFill>
              </a:defRPr>
            </a:lvl5pPr>
          </a:lstStyle>
          <a:p>
            <a:pPr lvl="0"/>
            <a:r>
              <a:rPr lang="en-US" dirty="0"/>
              <a:t>Click to edit Title and Division</a:t>
            </a:r>
          </a:p>
        </p:txBody>
      </p:sp>
      <p:sp>
        <p:nvSpPr>
          <p:cNvPr id="2" name="Title 1"/>
          <p:cNvSpPr>
            <a:spLocks noGrp="1"/>
          </p:cNvSpPr>
          <p:nvPr>
            <p:ph type="title" hasCustomPrompt="1"/>
          </p:nvPr>
        </p:nvSpPr>
        <p:spPr>
          <a:xfrm>
            <a:off x="859536" y="301752"/>
            <a:ext cx="2075688" cy="365760"/>
          </a:xfrm>
        </p:spPr>
        <p:txBody>
          <a:bodyPr lIns="0" tIns="0" rIns="0" bIns="0" anchor="t"/>
          <a:lstStyle>
            <a:lvl1pPr>
              <a:defRPr sz="1300" cap="none" baseline="0">
                <a:solidFill>
                  <a:schemeClr val="bg1"/>
                </a:solidFill>
              </a:defRPr>
            </a:lvl1pPr>
          </a:lstStyle>
          <a:p>
            <a:r>
              <a:rPr lang="en-US" dirty="0"/>
              <a:t>Click to edit Name</a:t>
            </a:r>
          </a:p>
        </p:txBody>
      </p:sp>
      <p:sp>
        <p:nvSpPr>
          <p:cNvPr id="4" name="Rectangle 28"/>
          <p:cNvSpPr>
            <a:spLocks noGrp="1" noChangeArrowheads="1"/>
          </p:cNvSpPr>
          <p:nvPr>
            <p:ph type="sldNum" sz="quarter" idx="10"/>
          </p:nvPr>
        </p:nvSpPr>
        <p:spPr>
          <a:ln/>
        </p:spPr>
        <p:txBody>
          <a:bodyPr/>
          <a:lstStyle>
            <a:lvl1pPr>
              <a:defRPr/>
            </a:lvl1pPr>
          </a:lstStyle>
          <a:p>
            <a:fld id="{D49A180E-EA7F-41F4-BBDD-187EA9DBEA5D}" type="slidenum">
              <a:rPr lang="en-US" smtClean="0"/>
              <a:pPr/>
              <a:t>‹N›</a:t>
            </a:fld>
            <a:endParaRPr lang="en-US" dirty="0"/>
          </a:p>
        </p:txBody>
      </p:sp>
      <p:sp>
        <p:nvSpPr>
          <p:cNvPr id="11" name="Picture Placeholder 10"/>
          <p:cNvSpPr>
            <a:spLocks noGrp="1" noChangeAspect="1"/>
          </p:cNvSpPr>
          <p:nvPr>
            <p:ph type="pic" sz="quarter" idx="12" hasCustomPrompt="1"/>
          </p:nvPr>
        </p:nvSpPr>
        <p:spPr>
          <a:xfrm>
            <a:off x="109728" y="338328"/>
            <a:ext cx="685800" cy="996696"/>
          </a:xfrm>
          <a:solidFill>
            <a:schemeClr val="bg1"/>
          </a:solidFill>
          <a:ln w="9525">
            <a:solidFill>
              <a:schemeClr val="bg1"/>
            </a:solidFill>
          </a:ln>
        </p:spPr>
        <p:txBody>
          <a:bodyPr lIns="45720" tIns="45720" rIns="45720" bIns="45720" anchor="ctr"/>
          <a:lstStyle>
            <a:lvl1pPr marL="0" indent="0" algn="ctr">
              <a:spcBef>
                <a:spcPts val="420"/>
              </a:spcBef>
              <a:buFont typeface="Arial" pitchFamily="34" charset="0"/>
              <a:buNone/>
              <a:defRPr sz="1200" b="1" baseline="0">
                <a:solidFill>
                  <a:schemeClr val="bg2"/>
                </a:solidFill>
              </a:defRPr>
            </a:lvl1pPr>
            <a:lvl2pPr marL="0" indent="0" algn="ctr">
              <a:spcBef>
                <a:spcPts val="420"/>
              </a:spcBef>
              <a:buFont typeface="Arial" pitchFamily="34" charset="0"/>
              <a:buNone/>
              <a:defRPr b="1">
                <a:solidFill>
                  <a:schemeClr val="bg2"/>
                </a:solidFill>
              </a:defRPr>
            </a:lvl2pPr>
            <a:lvl3pPr marL="0" indent="0" algn="ctr">
              <a:spcBef>
                <a:spcPts val="420"/>
              </a:spcBef>
              <a:buNone/>
              <a:defRPr b="1">
                <a:solidFill>
                  <a:schemeClr val="bg2"/>
                </a:solidFill>
              </a:defRPr>
            </a:lvl3pPr>
            <a:lvl4pPr marL="0" indent="0" algn="ctr">
              <a:spcBef>
                <a:spcPts val="420"/>
              </a:spcBef>
              <a:buNone/>
              <a:defRPr b="1">
                <a:solidFill>
                  <a:schemeClr val="bg2"/>
                </a:solidFill>
              </a:defRPr>
            </a:lvl4pPr>
            <a:lvl5pPr marL="0" indent="0" algn="ctr">
              <a:spcBef>
                <a:spcPts val="420"/>
              </a:spcBef>
              <a:buNone/>
              <a:defRPr b="1">
                <a:solidFill>
                  <a:schemeClr val="bg2"/>
                </a:solidFill>
              </a:defRPr>
            </a:lvl5pPr>
            <a:lvl6pPr marL="0" indent="0" algn="ctr">
              <a:spcBef>
                <a:spcPts val="420"/>
              </a:spcBef>
              <a:buNone/>
              <a:defRPr b="1">
                <a:solidFill>
                  <a:schemeClr val="bg2"/>
                </a:solidFill>
              </a:defRPr>
            </a:lvl6pPr>
            <a:lvl7pPr marL="0" indent="0" algn="ctr">
              <a:spcBef>
                <a:spcPts val="420"/>
              </a:spcBef>
              <a:buNone/>
              <a:defRPr b="1">
                <a:solidFill>
                  <a:schemeClr val="bg2"/>
                </a:solidFill>
              </a:defRPr>
            </a:lvl7pPr>
            <a:lvl8pPr marL="0" indent="0" algn="ctr">
              <a:spcBef>
                <a:spcPts val="420"/>
              </a:spcBef>
              <a:buNone/>
              <a:defRPr b="1">
                <a:solidFill>
                  <a:schemeClr val="bg2"/>
                </a:solidFill>
              </a:defRPr>
            </a:lvl8pPr>
            <a:lvl9pPr marL="0" indent="0" algn="ctr">
              <a:spcBef>
                <a:spcPts val="420"/>
              </a:spcBef>
              <a:buNone/>
              <a:defRPr b="1">
                <a:solidFill>
                  <a:schemeClr val="bg2"/>
                </a:solidFill>
              </a:defRPr>
            </a:lvl9pPr>
          </a:lstStyle>
          <a:p>
            <a:r>
              <a:rPr lang="en-US" dirty="0"/>
              <a:t>Click to Add Photo</a:t>
            </a:r>
          </a:p>
        </p:txBody>
      </p:sp>
      <p:sp>
        <p:nvSpPr>
          <p:cNvPr id="14" name="Text Placeholder 13"/>
          <p:cNvSpPr>
            <a:spLocks noGrp="1"/>
          </p:cNvSpPr>
          <p:nvPr>
            <p:ph type="body" sz="quarter" idx="13" hasCustomPrompt="1"/>
          </p:nvPr>
        </p:nvSpPr>
        <p:spPr>
          <a:xfrm>
            <a:off x="859536" y="694944"/>
            <a:ext cx="1728216" cy="640080"/>
          </a:xfrm>
        </p:spPr>
        <p:txBody>
          <a:bodyPr lIns="0" rIns="0" anchor="t"/>
          <a:lstStyle>
            <a:lvl1pPr marL="0" indent="0" algn="l">
              <a:lnSpc>
                <a:spcPct val="100000"/>
              </a:lnSpc>
              <a:spcBef>
                <a:spcPts val="0"/>
              </a:spcBef>
              <a:spcAft>
                <a:spcPts val="300"/>
              </a:spcAft>
              <a:buFont typeface="Arial" pitchFamily="34" charset="0"/>
              <a:buNone/>
              <a:defRPr sz="1000" b="0">
                <a:solidFill>
                  <a:schemeClr val="bg1"/>
                </a:solidFill>
              </a:defRPr>
            </a:lvl1pPr>
            <a:lvl2pPr marL="0" indent="0">
              <a:lnSpc>
                <a:spcPct val="100000"/>
              </a:lnSpc>
              <a:spcBef>
                <a:spcPts val="0"/>
              </a:spcBef>
              <a:spcAft>
                <a:spcPts val="300"/>
              </a:spcAft>
              <a:buFont typeface="Arial" pitchFamily="34" charset="0"/>
              <a:buNone/>
              <a:defRPr sz="1000" b="0">
                <a:solidFill>
                  <a:schemeClr val="bg1"/>
                </a:solidFill>
              </a:defRPr>
            </a:lvl2pPr>
            <a:lvl3pPr marL="0" indent="0">
              <a:lnSpc>
                <a:spcPct val="100000"/>
              </a:lnSpc>
              <a:spcBef>
                <a:spcPts val="0"/>
              </a:spcBef>
              <a:spcAft>
                <a:spcPts val="300"/>
              </a:spcAft>
              <a:buFont typeface="Arial" pitchFamily="34" charset="0"/>
              <a:buNone/>
              <a:defRPr sz="1000" b="0">
                <a:solidFill>
                  <a:schemeClr val="bg1"/>
                </a:solidFill>
              </a:defRPr>
            </a:lvl3pPr>
            <a:lvl4pPr marL="0" indent="0">
              <a:lnSpc>
                <a:spcPct val="100000"/>
              </a:lnSpc>
              <a:spcBef>
                <a:spcPts val="0"/>
              </a:spcBef>
              <a:spcAft>
                <a:spcPts val="300"/>
              </a:spcAft>
              <a:buFont typeface="Arial" pitchFamily="34" charset="0"/>
              <a:buNone/>
              <a:defRPr sz="1000" b="0">
                <a:solidFill>
                  <a:schemeClr val="bg1"/>
                </a:solidFill>
              </a:defRPr>
            </a:lvl4pPr>
            <a:lvl5pPr marL="0" indent="0">
              <a:lnSpc>
                <a:spcPct val="100000"/>
              </a:lnSpc>
              <a:spcBef>
                <a:spcPts val="0"/>
              </a:spcBef>
              <a:spcAft>
                <a:spcPts val="300"/>
              </a:spcAft>
              <a:buFont typeface="Arial" pitchFamily="34" charset="0"/>
              <a:buNone/>
              <a:defRPr sz="1000" b="0">
                <a:solidFill>
                  <a:schemeClr val="bg1"/>
                </a:solidFill>
              </a:defRPr>
            </a:lvl5pPr>
            <a:lvl6pPr marL="0" indent="0">
              <a:lnSpc>
                <a:spcPct val="100000"/>
              </a:lnSpc>
              <a:spcBef>
                <a:spcPts val="0"/>
              </a:spcBef>
              <a:spcAft>
                <a:spcPts val="300"/>
              </a:spcAft>
              <a:buNone/>
              <a:defRPr sz="1000" b="0">
                <a:solidFill>
                  <a:schemeClr val="bg1"/>
                </a:solidFill>
              </a:defRPr>
            </a:lvl6pPr>
            <a:lvl7pPr marL="0" indent="0">
              <a:lnSpc>
                <a:spcPct val="100000"/>
              </a:lnSpc>
              <a:spcBef>
                <a:spcPts val="0"/>
              </a:spcBef>
              <a:spcAft>
                <a:spcPts val="300"/>
              </a:spcAft>
              <a:buNone/>
              <a:defRPr sz="1000" b="0">
                <a:solidFill>
                  <a:schemeClr val="bg1"/>
                </a:solidFill>
              </a:defRPr>
            </a:lvl7pPr>
            <a:lvl8pPr marL="0" indent="0">
              <a:lnSpc>
                <a:spcPct val="100000"/>
              </a:lnSpc>
              <a:spcBef>
                <a:spcPts val="0"/>
              </a:spcBef>
              <a:spcAft>
                <a:spcPts val="300"/>
              </a:spcAft>
              <a:buNone/>
              <a:defRPr sz="1000" b="0">
                <a:solidFill>
                  <a:schemeClr val="bg1"/>
                </a:solidFill>
              </a:defRPr>
            </a:lvl8pPr>
            <a:lvl9pPr marL="0" indent="0">
              <a:lnSpc>
                <a:spcPct val="100000"/>
              </a:lnSpc>
              <a:spcBef>
                <a:spcPts val="0"/>
              </a:spcBef>
              <a:spcAft>
                <a:spcPts val="300"/>
              </a:spcAft>
              <a:buNone/>
              <a:defRPr sz="1000" b="0">
                <a:solidFill>
                  <a:schemeClr val="bg1"/>
                </a:solidFill>
              </a:defRPr>
            </a:lvl9pPr>
          </a:lstStyle>
          <a:p>
            <a:pPr lvl="0"/>
            <a:r>
              <a:rPr lang="en-US" dirty="0"/>
              <a:t>Click to edit Title and Division</a:t>
            </a:r>
          </a:p>
        </p:txBody>
      </p:sp>
      <p:sp>
        <p:nvSpPr>
          <p:cNvPr id="12" name="Content Placeholder 11"/>
          <p:cNvSpPr>
            <a:spLocks noGrp="1"/>
          </p:cNvSpPr>
          <p:nvPr>
            <p:ph sz="quarter" idx="15"/>
          </p:nvPr>
        </p:nvSpPr>
        <p:spPr>
          <a:xfrm>
            <a:off x="1408176" y="1673352"/>
            <a:ext cx="7223760" cy="4599432"/>
          </a:xfrm>
        </p:spPr>
        <p:txBody>
          <a:bodyPr/>
          <a:lstStyle>
            <a:lvl1pPr marL="0" indent="0">
              <a:lnSpc>
                <a:spcPct val="100000"/>
              </a:lnSpc>
              <a:spcBef>
                <a:spcPts val="600"/>
              </a:spcBef>
              <a:spcAft>
                <a:spcPts val="0"/>
              </a:spcAft>
              <a:buClr>
                <a:schemeClr val="tx2"/>
              </a:buClr>
              <a:buFont typeface="Wingdings 3" pitchFamily="18" charset="2"/>
              <a:buNone/>
              <a:defRPr sz="1000" b="1">
                <a:solidFill>
                  <a:srgbClr val="00355F"/>
                </a:solidFill>
              </a:defRPr>
            </a:lvl1pPr>
            <a:lvl2pPr marL="0" indent="0">
              <a:lnSpc>
                <a:spcPct val="100000"/>
              </a:lnSpc>
              <a:spcBef>
                <a:spcPts val="0"/>
              </a:spcBef>
              <a:spcAft>
                <a:spcPts val="0"/>
              </a:spcAft>
              <a:buClr>
                <a:schemeClr val="bg2"/>
              </a:buClr>
              <a:buFont typeface="Arial" pitchFamily="34" charset="0"/>
              <a:buNone/>
              <a:defRPr sz="1000" b="0">
                <a:solidFill>
                  <a:schemeClr val="tx1"/>
                </a:solidFill>
              </a:defRPr>
            </a:lvl2pPr>
            <a:lvl3pPr marL="228600" indent="-228600">
              <a:lnSpc>
                <a:spcPct val="100000"/>
              </a:lnSpc>
              <a:spcBef>
                <a:spcPts val="0"/>
              </a:spcBef>
              <a:spcAft>
                <a:spcPts val="0"/>
              </a:spcAft>
              <a:buClr>
                <a:schemeClr val="tx2"/>
              </a:buClr>
              <a:buFontTx/>
              <a:buBlip>
                <a:blip r:embed="rId5"/>
              </a:buBlip>
              <a:defRPr sz="1000"/>
            </a:lvl3pPr>
            <a:lvl4pPr marL="450850" indent="-222250">
              <a:lnSpc>
                <a:spcPct val="100000"/>
              </a:lnSpc>
              <a:spcBef>
                <a:spcPts val="0"/>
              </a:spcBef>
              <a:spcAft>
                <a:spcPts val="0"/>
              </a:spcAft>
              <a:defRPr sz="1000"/>
            </a:lvl4pPr>
            <a:lvl5pPr marL="685800" indent="-228600">
              <a:lnSpc>
                <a:spcPct val="100000"/>
              </a:lnSpc>
              <a:spcBef>
                <a:spcPts val="0"/>
              </a:spcBef>
              <a:spcAft>
                <a:spcPts val="0"/>
              </a:spcAft>
              <a:defRPr sz="1000" baseline="0"/>
            </a:lvl5pPr>
            <a:lvl6pPr marL="914400" indent="-228600">
              <a:lnSpc>
                <a:spcPct val="100000"/>
              </a:lnSpc>
              <a:spcBef>
                <a:spcPts val="0"/>
              </a:spcBef>
              <a:spcAft>
                <a:spcPts val="0"/>
              </a:spcAft>
              <a:defRPr sz="1000"/>
            </a:lvl6pPr>
            <a:lvl7pPr marL="1143000" indent="-228600">
              <a:lnSpc>
                <a:spcPct val="100000"/>
              </a:lnSpc>
              <a:spcBef>
                <a:spcPts val="0"/>
              </a:spcBef>
              <a:spcAft>
                <a:spcPts val="0"/>
              </a:spcAft>
              <a:defRPr sz="1000"/>
            </a:lvl7pPr>
            <a:lvl8pPr marL="1371600" indent="-228600">
              <a:lnSpc>
                <a:spcPct val="100000"/>
              </a:lnSpc>
              <a:spcBef>
                <a:spcPts val="0"/>
              </a:spcBef>
              <a:spcAft>
                <a:spcPts val="0"/>
              </a:spcAft>
              <a:defRPr sz="1000"/>
            </a:lvl8pPr>
            <a:lvl9pPr marL="1600200" indent="-228600">
              <a:lnSpc>
                <a:spcPct val="100000"/>
              </a:lnSpc>
              <a:spcBef>
                <a:spcPts val="0"/>
              </a:spcBef>
              <a:spcAft>
                <a:spcPts val="0"/>
              </a:spcAft>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5" name="Text Placeholder 20"/>
          <p:cNvSpPr>
            <a:spLocks noGrp="1"/>
          </p:cNvSpPr>
          <p:nvPr>
            <p:ph type="body" sz="quarter" idx="16" hasCustomPrompt="1"/>
          </p:nvPr>
        </p:nvSpPr>
        <p:spPr>
          <a:xfrm>
            <a:off x="3831336" y="246888"/>
            <a:ext cx="3703320" cy="1207008"/>
          </a:xfrm>
        </p:spPr>
        <p:txBody>
          <a:bodyPr lIns="0" tIns="0" rIns="0" bIns="0" anchor="b"/>
          <a:lstStyle>
            <a:lvl1pPr marL="0" indent="0">
              <a:lnSpc>
                <a:spcPct val="100000"/>
              </a:lnSpc>
              <a:spcBef>
                <a:spcPts val="540"/>
              </a:spcBef>
              <a:buFont typeface="Arial" pitchFamily="34" charset="0"/>
              <a:buNone/>
              <a:defRPr sz="1000" b="0" baseline="0">
                <a:solidFill>
                  <a:srgbClr val="00355F"/>
                </a:solidFill>
              </a:defRPr>
            </a:lvl1pPr>
            <a:lvl2pPr marL="0" indent="0">
              <a:lnSpc>
                <a:spcPct val="100000"/>
              </a:lnSpc>
              <a:spcBef>
                <a:spcPts val="540"/>
              </a:spcBef>
              <a:buFont typeface="Arial" pitchFamily="34" charset="0"/>
              <a:buNone/>
              <a:defRPr sz="1000" b="0">
                <a:solidFill>
                  <a:srgbClr val="00355F"/>
                </a:solidFill>
              </a:defRPr>
            </a:lvl2pPr>
            <a:lvl3pPr marL="0" indent="0">
              <a:lnSpc>
                <a:spcPct val="100000"/>
              </a:lnSpc>
              <a:spcBef>
                <a:spcPts val="540"/>
              </a:spcBef>
              <a:buFont typeface="Arial" pitchFamily="34" charset="0"/>
              <a:buNone/>
              <a:defRPr sz="1000" b="0">
                <a:solidFill>
                  <a:srgbClr val="00355F"/>
                </a:solidFill>
              </a:defRPr>
            </a:lvl3pPr>
            <a:lvl4pPr marL="0" indent="0">
              <a:lnSpc>
                <a:spcPct val="100000"/>
              </a:lnSpc>
              <a:spcBef>
                <a:spcPts val="540"/>
              </a:spcBef>
              <a:buFont typeface="Arial" pitchFamily="34" charset="0"/>
              <a:buNone/>
              <a:defRPr sz="1000" b="0">
                <a:solidFill>
                  <a:srgbClr val="00355F"/>
                </a:solidFill>
              </a:defRPr>
            </a:lvl4pPr>
            <a:lvl5pPr marL="0" indent="0">
              <a:lnSpc>
                <a:spcPct val="100000"/>
              </a:lnSpc>
              <a:spcBef>
                <a:spcPts val="540"/>
              </a:spcBef>
              <a:buFont typeface="Arial" pitchFamily="34" charset="0"/>
              <a:buNone/>
              <a:defRPr sz="1000" b="0">
                <a:solidFill>
                  <a:srgbClr val="00355F"/>
                </a:solidFill>
              </a:defRPr>
            </a:lvl5pPr>
            <a:lvl6pPr marL="0" indent="0">
              <a:lnSpc>
                <a:spcPct val="100000"/>
              </a:lnSpc>
              <a:spcBef>
                <a:spcPts val="540"/>
              </a:spcBef>
              <a:buNone/>
              <a:defRPr sz="1000">
                <a:solidFill>
                  <a:srgbClr val="00355F"/>
                </a:solidFill>
              </a:defRPr>
            </a:lvl6pPr>
            <a:lvl7pPr marL="0" indent="0">
              <a:lnSpc>
                <a:spcPct val="100000"/>
              </a:lnSpc>
              <a:spcBef>
                <a:spcPts val="540"/>
              </a:spcBef>
              <a:buNone/>
              <a:defRPr sz="1000">
                <a:solidFill>
                  <a:srgbClr val="00355F"/>
                </a:solidFill>
              </a:defRPr>
            </a:lvl7pPr>
            <a:lvl8pPr marL="0" indent="0">
              <a:lnSpc>
                <a:spcPct val="100000"/>
              </a:lnSpc>
              <a:spcBef>
                <a:spcPts val="540"/>
              </a:spcBef>
              <a:buNone/>
              <a:defRPr sz="1000">
                <a:solidFill>
                  <a:srgbClr val="00355F"/>
                </a:solidFill>
              </a:defRPr>
            </a:lvl8pPr>
            <a:lvl9pPr marL="0" indent="0">
              <a:lnSpc>
                <a:spcPct val="100000"/>
              </a:lnSpc>
              <a:spcBef>
                <a:spcPts val="540"/>
              </a:spcBef>
              <a:buNone/>
              <a:defRPr sz="1000">
                <a:solidFill>
                  <a:srgbClr val="00355F"/>
                </a:solidFill>
              </a:defRPr>
            </a:lvl9pPr>
          </a:lstStyle>
          <a:p>
            <a:pPr lvl="0"/>
            <a:r>
              <a:rPr lang="en-US" dirty="0"/>
              <a:t>Click to edit Contact Details</a:t>
            </a:r>
          </a:p>
        </p:txBody>
      </p:sp>
      <p:sp>
        <p:nvSpPr>
          <p:cNvPr id="26" name="Text Placeholder 33"/>
          <p:cNvSpPr>
            <a:spLocks noGrp="1"/>
          </p:cNvSpPr>
          <p:nvPr>
            <p:ph type="body" sz="quarter" idx="17"/>
          </p:nvPr>
        </p:nvSpPr>
        <p:spPr>
          <a:xfrm>
            <a:off x="118872" y="1673352"/>
            <a:ext cx="1133856" cy="4599432"/>
          </a:xfrm>
        </p:spPr>
        <p:txBody>
          <a:bodyPr/>
          <a:lstStyle>
            <a:lvl1pPr marL="0" indent="0">
              <a:lnSpc>
                <a:spcPct val="105000"/>
              </a:lnSpc>
              <a:spcBef>
                <a:spcPts val="150"/>
              </a:spcBef>
              <a:buClr>
                <a:schemeClr val="tx2"/>
              </a:buClr>
              <a:buFont typeface="Wingdings 3" pitchFamily="18" charset="2"/>
              <a:buNone/>
              <a:defRPr sz="1000" b="1" i="1">
                <a:solidFill>
                  <a:srgbClr val="00355F"/>
                </a:solidFill>
              </a:defRPr>
            </a:lvl1pPr>
            <a:lvl2pPr marL="137160" indent="-137160">
              <a:spcBef>
                <a:spcPts val="0"/>
              </a:spcBef>
              <a:buClr>
                <a:srgbClr val="00355F"/>
              </a:buClr>
              <a:buFont typeface="Arial" pitchFamily="34" charset="0"/>
              <a:buChar char="–"/>
              <a:defRPr sz="1000" b="0" i="0">
                <a:solidFill>
                  <a:schemeClr val="tx1"/>
                </a:solidFill>
              </a:defRPr>
            </a:lvl2pPr>
            <a:lvl3pPr marL="137160" indent="-137160">
              <a:spcBef>
                <a:spcPts val="0"/>
              </a:spcBef>
              <a:buClr>
                <a:srgbClr val="00355F"/>
              </a:buClr>
              <a:buSzPct val="100000"/>
              <a:buFont typeface="Arial" pitchFamily="34" charset="0"/>
              <a:buChar char="–"/>
              <a:defRPr sz="1000" b="0" i="0">
                <a:solidFill>
                  <a:schemeClr val="tx1"/>
                </a:solidFill>
              </a:defRPr>
            </a:lvl3pPr>
            <a:lvl4pPr marL="137160" indent="-137160">
              <a:spcBef>
                <a:spcPts val="0"/>
              </a:spcBef>
              <a:buClr>
                <a:srgbClr val="00355F"/>
              </a:buClr>
              <a:buFont typeface="Arial" pitchFamily="34" charset="0"/>
              <a:buChar char="–"/>
              <a:defRPr sz="1000" b="0" i="0">
                <a:solidFill>
                  <a:schemeClr val="tx1"/>
                </a:solidFill>
              </a:defRPr>
            </a:lvl4pPr>
            <a:lvl5pPr marL="137160" indent="-137160">
              <a:spcBef>
                <a:spcPts val="0"/>
              </a:spcBef>
              <a:buClr>
                <a:srgbClr val="00355F"/>
              </a:buClr>
              <a:buFont typeface="Arial" pitchFamily="34" charset="0"/>
              <a:buChar char="–"/>
              <a:defRPr sz="1000" b="0" i="0">
                <a:solidFill>
                  <a:schemeClr val="tx1"/>
                </a:solidFill>
              </a:defRPr>
            </a:lvl5pPr>
            <a:lvl6pPr marL="137160" indent="-137160">
              <a:spcBef>
                <a:spcPts val="0"/>
              </a:spcBef>
              <a:buClr>
                <a:srgbClr val="00355F"/>
              </a:buClr>
              <a:buFont typeface="Arial" pitchFamily="34" charset="0"/>
              <a:buChar char="–"/>
              <a:defRPr sz="1000" i="0"/>
            </a:lvl6pPr>
            <a:lvl7pPr marL="137160" indent="-137160">
              <a:spcBef>
                <a:spcPts val="0"/>
              </a:spcBef>
              <a:buClr>
                <a:srgbClr val="00355F"/>
              </a:buClr>
              <a:buFont typeface="Arial" pitchFamily="34" charset="0"/>
              <a:buChar char="–"/>
              <a:defRPr sz="1000" i="0"/>
            </a:lvl7pPr>
            <a:lvl8pPr marL="137160" indent="-137160">
              <a:spcBef>
                <a:spcPts val="0"/>
              </a:spcBef>
              <a:buClr>
                <a:srgbClr val="00355F"/>
              </a:buClr>
              <a:buSzPct val="100000"/>
              <a:buFont typeface="Arial" pitchFamily="34" charset="0"/>
              <a:buChar char="–"/>
              <a:defRPr sz="1000" i="0"/>
            </a:lvl8pPr>
            <a:lvl9pPr marL="137160" indent="-137160">
              <a:spcBef>
                <a:spcPts val="0"/>
              </a:spcBef>
              <a:buClr>
                <a:srgbClr val="00355F"/>
              </a:buClr>
              <a:buFont typeface="Arial" pitchFamily="34" charset="0"/>
              <a:buChar char="–"/>
              <a:defRPr sz="1000" i="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ini Biography">
    <p:spTree>
      <p:nvGrpSpPr>
        <p:cNvPr id="1" name=""/>
        <p:cNvGrpSpPr/>
        <p:nvPr/>
      </p:nvGrpSpPr>
      <p:grpSpPr>
        <a:xfrm>
          <a:off x="0" y="0"/>
          <a:ext cx="0" cy="0"/>
          <a:chOff x="0" y="0"/>
          <a:chExt cx="0" cy="0"/>
        </a:xfrm>
      </p:grpSpPr>
      <p:pic>
        <p:nvPicPr>
          <p:cNvPr id="14" name="Picture 13" descr="background_globe_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descr="footer_wordmar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1934" y="6477990"/>
            <a:ext cx="1715310" cy="214662"/>
          </a:xfrm>
          <a:prstGeom prst="rect">
            <a:avLst/>
          </a:prstGeom>
        </p:spPr>
      </p:pic>
      <p:cxnSp>
        <p:nvCxnSpPr>
          <p:cNvPr id="16" name="Straight Connector 15"/>
          <p:cNvCxnSpPr/>
          <p:nvPr userDrawn="1"/>
        </p:nvCxnSpPr>
        <p:spPr bwMode="auto">
          <a:xfrm>
            <a:off x="8477250" y="6464300"/>
            <a:ext cx="0" cy="234950"/>
          </a:xfrm>
          <a:prstGeom prst="line">
            <a:avLst/>
          </a:prstGeom>
          <a:solidFill>
            <a:schemeClr val="accent1"/>
          </a:solidFill>
          <a:ln w="19050" cap="flat" cmpd="sng" algn="ctr">
            <a:solidFill>
              <a:srgbClr val="4F779C"/>
            </a:solidFill>
            <a:prstDash val="solid"/>
            <a:round/>
            <a:headEnd type="none" w="med" len="med"/>
            <a:tailEnd type="none" w="med" len="med"/>
          </a:ln>
          <a:effectLst/>
        </p:spPr>
      </p:cxnSp>
      <p:sp>
        <p:nvSpPr>
          <p:cNvPr id="4" name="Rectangle 28"/>
          <p:cNvSpPr>
            <a:spLocks noGrp="1" noChangeArrowheads="1"/>
          </p:cNvSpPr>
          <p:nvPr>
            <p:ph type="sldNum" sz="quarter" idx="10"/>
          </p:nvPr>
        </p:nvSpPr>
        <p:spPr>
          <a:ln/>
        </p:spPr>
        <p:txBody>
          <a:bodyPr/>
          <a:lstStyle>
            <a:lvl1pPr>
              <a:defRPr/>
            </a:lvl1pPr>
          </a:lstStyle>
          <a:p>
            <a:fld id="{D49A180E-EA7F-41F4-BBDD-187EA9DBEA5D}" type="slidenum">
              <a:rPr lang="en-US"/>
              <a:pPr/>
              <a:t>‹N›</a:t>
            </a:fld>
            <a:endParaRPr lang="en-US" dirty="0"/>
          </a:p>
        </p:txBody>
      </p:sp>
      <p:sp>
        <p:nvSpPr>
          <p:cNvPr id="12" name="Content Placeholder 11"/>
          <p:cNvSpPr>
            <a:spLocks noGrp="1"/>
          </p:cNvSpPr>
          <p:nvPr>
            <p:ph sz="quarter" idx="15"/>
          </p:nvPr>
        </p:nvSpPr>
        <p:spPr>
          <a:xfrm>
            <a:off x="3575304" y="219456"/>
            <a:ext cx="5303520" cy="2788920"/>
          </a:xfrm>
        </p:spPr>
        <p:txBody>
          <a:bodyPr/>
          <a:lstStyle>
            <a:lvl1pPr marL="0" indent="0">
              <a:spcBef>
                <a:spcPts val="600"/>
              </a:spcBef>
              <a:spcAft>
                <a:spcPts val="0"/>
              </a:spcAft>
              <a:buClr>
                <a:schemeClr val="tx2"/>
              </a:buClr>
              <a:buFont typeface="Wingdings 3" pitchFamily="18" charset="2"/>
              <a:buNone/>
              <a:defRPr sz="1000" b="1">
                <a:solidFill>
                  <a:srgbClr val="00355F"/>
                </a:solidFill>
              </a:defRPr>
            </a:lvl1pPr>
            <a:lvl2pPr marL="0" indent="0">
              <a:spcBef>
                <a:spcPts val="0"/>
              </a:spcBef>
              <a:spcAft>
                <a:spcPts val="0"/>
              </a:spcAft>
              <a:buClr>
                <a:schemeClr val="bg2"/>
              </a:buClr>
              <a:buFont typeface="Arial" pitchFamily="34" charset="0"/>
              <a:buNone/>
              <a:defRPr sz="1000"/>
            </a:lvl2pPr>
            <a:lvl3pPr marL="228600" indent="-228600">
              <a:spcBef>
                <a:spcPts val="0"/>
              </a:spcBef>
              <a:spcAft>
                <a:spcPts val="0"/>
              </a:spcAft>
              <a:buClr>
                <a:schemeClr val="bg2"/>
              </a:buClr>
              <a:buFontTx/>
              <a:buBlip>
                <a:blip r:embed="rId4"/>
              </a:buBlip>
              <a:defRPr sz="1000"/>
            </a:lvl3pPr>
            <a:lvl4pPr marL="457200" indent="-230188">
              <a:spcBef>
                <a:spcPts val="0"/>
              </a:spcBef>
              <a:spcAft>
                <a:spcPts val="0"/>
              </a:spcAft>
              <a:defRPr sz="1000"/>
            </a:lvl4pPr>
            <a:lvl5pPr marL="685800" indent="-228600">
              <a:spcBef>
                <a:spcPts val="0"/>
              </a:spcBef>
              <a:spcAft>
                <a:spcPts val="0"/>
              </a:spcAft>
              <a:defRPr sz="1000"/>
            </a:lvl5pPr>
            <a:lvl6pPr marL="914400" indent="-228600">
              <a:spcBef>
                <a:spcPts val="0"/>
              </a:spcBef>
              <a:spcAft>
                <a:spcPts val="0"/>
              </a:spcAft>
              <a:defRPr sz="1000"/>
            </a:lvl6pPr>
            <a:lvl7pPr marL="1143000" indent="-228600">
              <a:spcBef>
                <a:spcPts val="0"/>
              </a:spcBef>
              <a:spcAft>
                <a:spcPts val="0"/>
              </a:spcAft>
              <a:defRPr sz="1000"/>
            </a:lvl7pPr>
            <a:lvl8pPr marL="1371600" indent="-228600">
              <a:spcBef>
                <a:spcPts val="0"/>
              </a:spcBef>
              <a:spcAft>
                <a:spcPts val="0"/>
              </a:spcAft>
              <a:defRPr sz="1000"/>
            </a:lvl8pPr>
            <a:lvl9pPr marL="1600200" indent="-228600">
              <a:spcBef>
                <a:spcPts val="0"/>
              </a:spcBef>
              <a:spcAft>
                <a:spcPts val="0"/>
              </a:spcAft>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5" name="Content Placeholder 11"/>
          <p:cNvSpPr>
            <a:spLocks noGrp="1"/>
          </p:cNvSpPr>
          <p:nvPr>
            <p:ph sz="quarter" idx="23"/>
          </p:nvPr>
        </p:nvSpPr>
        <p:spPr>
          <a:xfrm>
            <a:off x="3575304" y="3184980"/>
            <a:ext cx="5303520" cy="2788920"/>
          </a:xfrm>
        </p:spPr>
        <p:txBody>
          <a:bodyPr/>
          <a:lstStyle>
            <a:lvl1pPr marL="0" indent="0">
              <a:spcBef>
                <a:spcPts val="600"/>
              </a:spcBef>
              <a:spcAft>
                <a:spcPts val="0"/>
              </a:spcAft>
              <a:buClr>
                <a:schemeClr val="tx2"/>
              </a:buClr>
              <a:buFont typeface="Wingdings 3" pitchFamily="18" charset="2"/>
              <a:buNone/>
              <a:defRPr sz="1000" b="1">
                <a:solidFill>
                  <a:srgbClr val="00355F"/>
                </a:solidFill>
              </a:defRPr>
            </a:lvl1pPr>
            <a:lvl2pPr marL="0" indent="0">
              <a:spcBef>
                <a:spcPts val="0"/>
              </a:spcBef>
              <a:spcAft>
                <a:spcPts val="0"/>
              </a:spcAft>
              <a:buClr>
                <a:schemeClr val="bg2"/>
              </a:buClr>
              <a:buFont typeface="Arial" pitchFamily="34" charset="0"/>
              <a:buNone/>
              <a:defRPr sz="1000"/>
            </a:lvl2pPr>
            <a:lvl3pPr marL="228600" indent="-228600">
              <a:spcBef>
                <a:spcPts val="0"/>
              </a:spcBef>
              <a:spcAft>
                <a:spcPts val="0"/>
              </a:spcAft>
              <a:buClr>
                <a:schemeClr val="bg2"/>
              </a:buClr>
              <a:buFontTx/>
              <a:buBlip>
                <a:blip r:embed="rId4"/>
              </a:buBlip>
              <a:defRPr sz="1000"/>
            </a:lvl3pPr>
            <a:lvl4pPr marL="457200" indent="-230188">
              <a:spcBef>
                <a:spcPts val="0"/>
              </a:spcBef>
              <a:spcAft>
                <a:spcPts val="0"/>
              </a:spcAft>
              <a:defRPr sz="1000"/>
            </a:lvl4pPr>
            <a:lvl5pPr marL="685800" indent="-228600">
              <a:spcBef>
                <a:spcPts val="0"/>
              </a:spcBef>
              <a:spcAft>
                <a:spcPts val="0"/>
              </a:spcAft>
              <a:defRPr sz="1000"/>
            </a:lvl5pPr>
            <a:lvl6pPr marL="914400" indent="-228600">
              <a:spcBef>
                <a:spcPts val="0"/>
              </a:spcBef>
              <a:spcAft>
                <a:spcPts val="0"/>
              </a:spcAft>
              <a:defRPr sz="1000"/>
            </a:lvl6pPr>
            <a:lvl7pPr marL="1143000" indent="-228600">
              <a:spcBef>
                <a:spcPts val="0"/>
              </a:spcBef>
              <a:spcAft>
                <a:spcPts val="0"/>
              </a:spcAft>
              <a:defRPr sz="1000"/>
            </a:lvl7pPr>
            <a:lvl8pPr marL="1371600" indent="-228600">
              <a:spcBef>
                <a:spcPts val="0"/>
              </a:spcBef>
              <a:spcAft>
                <a:spcPts val="0"/>
              </a:spcAft>
              <a:defRPr sz="1000"/>
            </a:lvl8pPr>
            <a:lvl9pPr marL="1600200" indent="-228600">
              <a:spcBef>
                <a:spcPts val="0"/>
              </a:spcBef>
              <a:spcAft>
                <a:spcPts val="0"/>
              </a:spcAft>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17" name="Picture 16" descr="bar_casestudy - JK.png"/>
          <p:cNvPicPr>
            <a:picLocks noChangeAspect="1"/>
          </p:cNvPicPr>
          <p:nvPr userDrawn="1"/>
        </p:nvPicPr>
        <p:blipFill>
          <a:blip r:embed="rId5" cstate="print"/>
          <a:srcRect l="32703"/>
          <a:stretch>
            <a:fillRect/>
          </a:stretch>
        </p:blipFill>
        <p:spPr>
          <a:xfrm>
            <a:off x="0" y="221746"/>
            <a:ext cx="3419231" cy="1243584"/>
          </a:xfrm>
          <a:prstGeom prst="rect">
            <a:avLst/>
          </a:prstGeom>
        </p:spPr>
      </p:pic>
      <p:pic>
        <p:nvPicPr>
          <p:cNvPr id="18" name="Picture 17" descr="bar_casestudy - JK.png"/>
          <p:cNvPicPr>
            <a:picLocks noChangeAspect="1"/>
          </p:cNvPicPr>
          <p:nvPr userDrawn="1"/>
        </p:nvPicPr>
        <p:blipFill>
          <a:blip r:embed="rId5" cstate="print"/>
          <a:srcRect l="32703"/>
          <a:stretch>
            <a:fillRect/>
          </a:stretch>
        </p:blipFill>
        <p:spPr>
          <a:xfrm>
            <a:off x="0" y="3184980"/>
            <a:ext cx="3419231" cy="1243584"/>
          </a:xfrm>
          <a:prstGeom prst="rect">
            <a:avLst/>
          </a:prstGeom>
        </p:spPr>
      </p:pic>
      <p:sp>
        <p:nvSpPr>
          <p:cNvPr id="2" name="Title 1"/>
          <p:cNvSpPr>
            <a:spLocks noGrp="1"/>
          </p:cNvSpPr>
          <p:nvPr>
            <p:ph type="title" hasCustomPrompt="1"/>
          </p:nvPr>
        </p:nvSpPr>
        <p:spPr>
          <a:xfrm>
            <a:off x="859536" y="301752"/>
            <a:ext cx="2075688" cy="365760"/>
          </a:xfrm>
        </p:spPr>
        <p:txBody>
          <a:bodyPr lIns="0" tIns="0" rIns="0" bIns="0" anchor="t"/>
          <a:lstStyle>
            <a:lvl1pPr algn="l">
              <a:lnSpc>
                <a:spcPct val="100000"/>
              </a:lnSpc>
              <a:spcBef>
                <a:spcPts val="0"/>
              </a:spcBef>
              <a:defRPr sz="1300" cap="none" baseline="0">
                <a:solidFill>
                  <a:schemeClr val="bg1"/>
                </a:solidFill>
              </a:defRPr>
            </a:lvl1pPr>
          </a:lstStyle>
          <a:p>
            <a:r>
              <a:rPr lang="en-US" dirty="0"/>
              <a:t>Click to edit Name</a:t>
            </a:r>
          </a:p>
        </p:txBody>
      </p:sp>
      <p:sp>
        <p:nvSpPr>
          <p:cNvPr id="11" name="Picture Placeholder 10"/>
          <p:cNvSpPr>
            <a:spLocks noGrp="1" noChangeAspect="1"/>
          </p:cNvSpPr>
          <p:nvPr>
            <p:ph type="pic" sz="quarter" idx="12" hasCustomPrompt="1"/>
          </p:nvPr>
        </p:nvSpPr>
        <p:spPr>
          <a:xfrm>
            <a:off x="109728" y="338328"/>
            <a:ext cx="685800" cy="996696"/>
          </a:xfrm>
          <a:solidFill>
            <a:schemeClr val="bg1"/>
          </a:solidFill>
          <a:ln w="9525">
            <a:solidFill>
              <a:schemeClr val="bg1"/>
            </a:solidFill>
          </a:ln>
        </p:spPr>
        <p:txBody>
          <a:bodyPr lIns="45720" tIns="45720" rIns="45720" bIns="45720" anchor="ctr"/>
          <a:lstStyle>
            <a:lvl1pPr marL="0" indent="0" algn="ctr">
              <a:buFont typeface="Arial" pitchFamily="34" charset="0"/>
              <a:buNone/>
              <a:defRPr sz="1200" b="1" baseline="0">
                <a:solidFill>
                  <a:srgbClr val="00355F"/>
                </a:solidFill>
              </a:defRPr>
            </a:lvl1pPr>
            <a:lvl2pPr marL="0" indent="0" algn="ctr">
              <a:buFont typeface="Arial" pitchFamily="34" charset="0"/>
              <a:buNone/>
              <a:defRPr b="1">
                <a:solidFill>
                  <a:srgbClr val="00355F"/>
                </a:solidFill>
              </a:defRPr>
            </a:lvl2pPr>
            <a:lvl3pPr marL="0" indent="0" algn="ctr">
              <a:buFont typeface="Arial" pitchFamily="34" charset="0"/>
              <a:buNone/>
              <a:defRPr b="1">
                <a:solidFill>
                  <a:srgbClr val="00355F"/>
                </a:solidFill>
              </a:defRPr>
            </a:lvl3pPr>
            <a:lvl4pPr marL="0" indent="0" algn="ctr">
              <a:buNone/>
              <a:defRPr b="1">
                <a:solidFill>
                  <a:srgbClr val="00355F"/>
                </a:solidFill>
              </a:defRPr>
            </a:lvl4pPr>
            <a:lvl5pPr marL="0" indent="0" algn="ctr">
              <a:buNone/>
              <a:defRPr b="1">
                <a:solidFill>
                  <a:srgbClr val="00355F"/>
                </a:solidFill>
              </a:defRPr>
            </a:lvl5pPr>
            <a:lvl6pPr marL="0" indent="0" algn="ctr">
              <a:buNone/>
              <a:defRPr b="1">
                <a:solidFill>
                  <a:srgbClr val="00355F"/>
                </a:solidFill>
              </a:defRPr>
            </a:lvl6pPr>
            <a:lvl7pPr marL="0" indent="0" algn="ctr">
              <a:buNone/>
              <a:defRPr b="1">
                <a:solidFill>
                  <a:srgbClr val="00355F"/>
                </a:solidFill>
              </a:defRPr>
            </a:lvl7pPr>
            <a:lvl8pPr marL="0" indent="0" algn="ctr">
              <a:buNone/>
              <a:defRPr b="1">
                <a:solidFill>
                  <a:srgbClr val="00355F"/>
                </a:solidFill>
              </a:defRPr>
            </a:lvl8pPr>
            <a:lvl9pPr marL="0" indent="0" algn="ctr">
              <a:buFont typeface="Arial" pitchFamily="34" charset="0"/>
              <a:buNone/>
              <a:defRPr b="1">
                <a:solidFill>
                  <a:srgbClr val="00355F"/>
                </a:solidFill>
              </a:defRPr>
            </a:lvl9pPr>
          </a:lstStyle>
          <a:p>
            <a:r>
              <a:rPr lang="en-US" dirty="0"/>
              <a:t>Click to Add Photo</a:t>
            </a:r>
          </a:p>
        </p:txBody>
      </p:sp>
      <p:sp>
        <p:nvSpPr>
          <p:cNvPr id="38" name="Picture Placeholder 10"/>
          <p:cNvSpPr>
            <a:spLocks noGrp="1" noChangeAspect="1"/>
          </p:cNvSpPr>
          <p:nvPr>
            <p:ph type="pic" sz="quarter" idx="20" hasCustomPrompt="1"/>
          </p:nvPr>
        </p:nvSpPr>
        <p:spPr>
          <a:xfrm>
            <a:off x="109728" y="3300984"/>
            <a:ext cx="685800" cy="996696"/>
          </a:xfrm>
          <a:solidFill>
            <a:schemeClr val="bg1"/>
          </a:solidFill>
          <a:ln w="9525">
            <a:solidFill>
              <a:schemeClr val="bg1"/>
            </a:solidFill>
          </a:ln>
        </p:spPr>
        <p:txBody>
          <a:bodyPr lIns="45720" tIns="45720" rIns="45720" bIns="45720" anchor="ctr"/>
          <a:lstStyle>
            <a:lvl1pPr marL="0" indent="0" algn="ctr">
              <a:buFont typeface="Arial" pitchFamily="34" charset="0"/>
              <a:buNone/>
              <a:defRPr sz="1200" b="1" baseline="0">
                <a:solidFill>
                  <a:srgbClr val="00355F"/>
                </a:solidFill>
              </a:defRPr>
            </a:lvl1pPr>
            <a:lvl2pPr marL="0" indent="0" algn="ctr">
              <a:buFont typeface="Arial" pitchFamily="34" charset="0"/>
              <a:buNone/>
              <a:defRPr b="1">
                <a:solidFill>
                  <a:srgbClr val="00355F"/>
                </a:solidFill>
              </a:defRPr>
            </a:lvl2pPr>
            <a:lvl3pPr marL="0" indent="0" algn="ctr">
              <a:buFont typeface="Arial" pitchFamily="34" charset="0"/>
              <a:buNone/>
              <a:defRPr b="1">
                <a:solidFill>
                  <a:srgbClr val="00355F"/>
                </a:solidFill>
              </a:defRPr>
            </a:lvl3pPr>
            <a:lvl4pPr marL="0" indent="0" algn="ctr">
              <a:buNone/>
              <a:defRPr b="1">
                <a:solidFill>
                  <a:srgbClr val="00355F"/>
                </a:solidFill>
              </a:defRPr>
            </a:lvl4pPr>
            <a:lvl5pPr marL="0" indent="0" algn="ctr">
              <a:buNone/>
              <a:defRPr b="1">
                <a:solidFill>
                  <a:srgbClr val="00355F"/>
                </a:solidFill>
              </a:defRPr>
            </a:lvl5pPr>
            <a:lvl6pPr marL="0" indent="0" algn="ctr">
              <a:buNone/>
              <a:defRPr b="1">
                <a:solidFill>
                  <a:srgbClr val="00355F"/>
                </a:solidFill>
              </a:defRPr>
            </a:lvl6pPr>
            <a:lvl7pPr marL="0" indent="0" algn="ctr">
              <a:buNone/>
              <a:defRPr b="1">
                <a:solidFill>
                  <a:srgbClr val="00355F"/>
                </a:solidFill>
              </a:defRPr>
            </a:lvl7pPr>
            <a:lvl8pPr marL="0" indent="0" algn="ctr">
              <a:buNone/>
              <a:defRPr b="1">
                <a:solidFill>
                  <a:srgbClr val="00355F"/>
                </a:solidFill>
              </a:defRPr>
            </a:lvl8pPr>
            <a:lvl9pPr marL="0" indent="0" algn="ctr">
              <a:buFont typeface="Arial" pitchFamily="34" charset="0"/>
              <a:buNone/>
              <a:defRPr b="1">
                <a:solidFill>
                  <a:srgbClr val="00355F"/>
                </a:solidFill>
              </a:defRPr>
            </a:lvl9pPr>
          </a:lstStyle>
          <a:p>
            <a:r>
              <a:rPr lang="en-US" dirty="0"/>
              <a:t>Click to Add Photo</a:t>
            </a:r>
          </a:p>
        </p:txBody>
      </p:sp>
      <p:sp>
        <p:nvSpPr>
          <p:cNvPr id="41" name="Text Placeholder 14"/>
          <p:cNvSpPr>
            <a:spLocks noGrp="1"/>
          </p:cNvSpPr>
          <p:nvPr>
            <p:ph type="body" sz="quarter" idx="21" hasCustomPrompt="1"/>
          </p:nvPr>
        </p:nvSpPr>
        <p:spPr>
          <a:xfrm>
            <a:off x="859536" y="694943"/>
            <a:ext cx="1728216" cy="640080"/>
          </a:xfrm>
        </p:spPr>
        <p:txBody>
          <a:bodyPr lIns="0" rIns="0"/>
          <a:lstStyle>
            <a:lvl1pPr marL="0" indent="0" algn="l">
              <a:lnSpc>
                <a:spcPct val="100000"/>
              </a:lnSpc>
              <a:spcBef>
                <a:spcPts val="0"/>
              </a:spcBef>
              <a:spcAft>
                <a:spcPts val="300"/>
              </a:spcAft>
              <a:buFont typeface="Arial" pitchFamily="34" charset="0"/>
              <a:buNone/>
              <a:defRPr sz="1000" b="0" baseline="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Title and Division</a:t>
            </a:r>
          </a:p>
        </p:txBody>
      </p:sp>
      <p:sp>
        <p:nvSpPr>
          <p:cNvPr id="47" name="Text Placeholder 14"/>
          <p:cNvSpPr>
            <a:spLocks noGrp="1"/>
          </p:cNvSpPr>
          <p:nvPr>
            <p:ph type="body" sz="quarter" idx="24" hasCustomPrompt="1"/>
          </p:nvPr>
        </p:nvSpPr>
        <p:spPr>
          <a:xfrm>
            <a:off x="859536" y="3264408"/>
            <a:ext cx="2075688" cy="365760"/>
          </a:xfrm>
        </p:spPr>
        <p:txBody>
          <a:bodyPr lIns="0" tIns="0" rIns="0" bIns="0" anchor="t"/>
          <a:lstStyle>
            <a:lvl1pPr marL="0" indent="0" algn="l">
              <a:lnSpc>
                <a:spcPct val="100000"/>
              </a:lnSpc>
              <a:spcBef>
                <a:spcPts val="0"/>
              </a:spcBef>
              <a:buFont typeface="Arial" pitchFamily="34" charset="0"/>
              <a:buNone/>
              <a:defRPr sz="1300" b="1">
                <a:solidFill>
                  <a:schemeClr val="bg1"/>
                </a:solidFill>
              </a:defRPr>
            </a:lvl1pPr>
            <a:lvl2pPr marL="0" indent="0" algn="l">
              <a:lnSpc>
                <a:spcPct val="100000"/>
              </a:lnSpc>
              <a:spcBef>
                <a:spcPts val="0"/>
              </a:spcBef>
              <a:buFont typeface="Arial" pitchFamily="34" charset="0"/>
              <a:buNone/>
              <a:defRPr sz="1300" b="1">
                <a:solidFill>
                  <a:schemeClr val="bg1"/>
                </a:solidFill>
              </a:defRPr>
            </a:lvl2pPr>
            <a:lvl3pPr marL="0" indent="0" algn="l">
              <a:lnSpc>
                <a:spcPct val="100000"/>
              </a:lnSpc>
              <a:spcBef>
                <a:spcPts val="0"/>
              </a:spcBef>
              <a:buFont typeface="Arial" pitchFamily="34" charset="0"/>
              <a:buNone/>
              <a:defRPr sz="1300" b="1">
                <a:solidFill>
                  <a:schemeClr val="bg1"/>
                </a:solidFill>
              </a:defRPr>
            </a:lvl3pPr>
            <a:lvl4pPr marL="0" indent="0" algn="l">
              <a:lnSpc>
                <a:spcPct val="100000"/>
              </a:lnSpc>
              <a:spcBef>
                <a:spcPts val="0"/>
              </a:spcBef>
              <a:buFont typeface="Arial" pitchFamily="34" charset="0"/>
              <a:buNone/>
              <a:defRPr sz="1300" b="1">
                <a:solidFill>
                  <a:schemeClr val="bg1"/>
                </a:solidFill>
              </a:defRPr>
            </a:lvl4pPr>
            <a:lvl5pPr marL="0" indent="0" algn="l">
              <a:lnSpc>
                <a:spcPct val="100000"/>
              </a:lnSpc>
              <a:spcBef>
                <a:spcPts val="0"/>
              </a:spcBef>
              <a:buFont typeface="Arial" pitchFamily="34" charset="0"/>
              <a:buNone/>
              <a:defRPr sz="1300" b="1">
                <a:solidFill>
                  <a:schemeClr val="bg1"/>
                </a:solidFill>
              </a:defRPr>
            </a:lvl5pPr>
            <a:lvl6pPr marL="0" indent="0" algn="l">
              <a:lnSpc>
                <a:spcPct val="100000"/>
              </a:lnSpc>
              <a:spcBef>
                <a:spcPts val="0"/>
              </a:spcBef>
              <a:buNone/>
              <a:defRPr sz="1300" b="1">
                <a:solidFill>
                  <a:schemeClr val="bg1"/>
                </a:solidFill>
              </a:defRPr>
            </a:lvl6pPr>
            <a:lvl7pPr marL="0" indent="0" algn="l">
              <a:lnSpc>
                <a:spcPct val="100000"/>
              </a:lnSpc>
              <a:spcBef>
                <a:spcPts val="0"/>
              </a:spcBef>
              <a:buNone/>
              <a:defRPr sz="1300" b="1">
                <a:solidFill>
                  <a:schemeClr val="bg1"/>
                </a:solidFill>
              </a:defRPr>
            </a:lvl7pPr>
            <a:lvl8pPr marL="0" indent="0" algn="l">
              <a:lnSpc>
                <a:spcPct val="100000"/>
              </a:lnSpc>
              <a:spcBef>
                <a:spcPts val="0"/>
              </a:spcBef>
              <a:buNone/>
              <a:defRPr sz="1300" b="1">
                <a:solidFill>
                  <a:schemeClr val="bg1"/>
                </a:solidFill>
              </a:defRPr>
            </a:lvl8pPr>
            <a:lvl9pPr marL="0" indent="0" algn="l">
              <a:lnSpc>
                <a:spcPct val="100000"/>
              </a:lnSpc>
              <a:spcBef>
                <a:spcPts val="0"/>
              </a:spcBef>
              <a:buNone/>
              <a:defRPr sz="1300" b="1">
                <a:solidFill>
                  <a:schemeClr val="bg1"/>
                </a:solidFill>
              </a:defRPr>
            </a:lvl9pPr>
          </a:lstStyle>
          <a:p>
            <a:pPr lvl="0"/>
            <a:r>
              <a:rPr lang="en-US" dirty="0"/>
              <a:t>Click to edit Name</a:t>
            </a:r>
          </a:p>
        </p:txBody>
      </p:sp>
      <p:sp>
        <p:nvSpPr>
          <p:cNvPr id="48" name="Text Placeholder 14"/>
          <p:cNvSpPr>
            <a:spLocks noGrp="1"/>
          </p:cNvSpPr>
          <p:nvPr>
            <p:ph type="body" sz="quarter" idx="25" hasCustomPrompt="1"/>
          </p:nvPr>
        </p:nvSpPr>
        <p:spPr>
          <a:xfrm>
            <a:off x="859536" y="3657600"/>
            <a:ext cx="1728216" cy="640080"/>
          </a:xfrm>
        </p:spPr>
        <p:txBody>
          <a:bodyPr lIns="0" rIns="0"/>
          <a:lstStyle>
            <a:lvl1pPr marL="0" indent="0" algn="l">
              <a:lnSpc>
                <a:spcPct val="100000"/>
              </a:lnSpc>
              <a:spcBef>
                <a:spcPts val="0"/>
              </a:spcBef>
              <a:spcAft>
                <a:spcPts val="300"/>
              </a:spcAft>
              <a:buFont typeface="Arial" pitchFamily="34" charset="0"/>
              <a:buNone/>
              <a:defRPr sz="1000" b="0" baseline="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Title and Division</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ra Mini Biography">
    <p:spTree>
      <p:nvGrpSpPr>
        <p:cNvPr id="1" name=""/>
        <p:cNvGrpSpPr/>
        <p:nvPr/>
      </p:nvGrpSpPr>
      <p:grpSpPr>
        <a:xfrm>
          <a:off x="0" y="0"/>
          <a:ext cx="0" cy="0"/>
          <a:chOff x="0" y="0"/>
          <a:chExt cx="0" cy="0"/>
        </a:xfrm>
      </p:grpSpPr>
      <p:pic>
        <p:nvPicPr>
          <p:cNvPr id="14" name="Picture 13" descr="background_globe_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descr="footer_wordmar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1934" y="6477990"/>
            <a:ext cx="1715310" cy="214662"/>
          </a:xfrm>
          <a:prstGeom prst="rect">
            <a:avLst/>
          </a:prstGeom>
        </p:spPr>
      </p:pic>
      <p:cxnSp>
        <p:nvCxnSpPr>
          <p:cNvPr id="16" name="Straight Connector 15"/>
          <p:cNvCxnSpPr/>
          <p:nvPr userDrawn="1"/>
        </p:nvCxnSpPr>
        <p:spPr bwMode="auto">
          <a:xfrm>
            <a:off x="8477250" y="6464300"/>
            <a:ext cx="0" cy="234950"/>
          </a:xfrm>
          <a:prstGeom prst="line">
            <a:avLst/>
          </a:prstGeom>
          <a:solidFill>
            <a:schemeClr val="accent1"/>
          </a:solidFill>
          <a:ln w="19050" cap="flat" cmpd="sng" algn="ctr">
            <a:solidFill>
              <a:srgbClr val="4F779C"/>
            </a:solidFill>
            <a:prstDash val="solid"/>
            <a:round/>
            <a:headEnd type="none" w="med" len="med"/>
            <a:tailEnd type="none" w="med" len="med"/>
          </a:ln>
          <a:effectLst/>
        </p:spPr>
      </p:cxnSp>
      <p:sp>
        <p:nvSpPr>
          <p:cNvPr id="4" name="Rectangle 28"/>
          <p:cNvSpPr>
            <a:spLocks noGrp="1" noChangeArrowheads="1"/>
          </p:cNvSpPr>
          <p:nvPr>
            <p:ph type="sldNum" sz="quarter" idx="10"/>
          </p:nvPr>
        </p:nvSpPr>
        <p:spPr>
          <a:ln/>
        </p:spPr>
        <p:txBody>
          <a:bodyPr/>
          <a:lstStyle>
            <a:lvl1pPr>
              <a:defRPr/>
            </a:lvl1pPr>
          </a:lstStyle>
          <a:p>
            <a:fld id="{D49A180E-EA7F-41F4-BBDD-187EA9DBEA5D}" type="slidenum">
              <a:rPr lang="en-US"/>
              <a:pPr/>
              <a:t>‹N›</a:t>
            </a:fld>
            <a:endParaRPr lang="en-US" dirty="0"/>
          </a:p>
        </p:txBody>
      </p:sp>
      <p:sp>
        <p:nvSpPr>
          <p:cNvPr id="12" name="Content Placeholder 11"/>
          <p:cNvSpPr>
            <a:spLocks noGrp="1"/>
          </p:cNvSpPr>
          <p:nvPr>
            <p:ph sz="quarter" idx="15"/>
          </p:nvPr>
        </p:nvSpPr>
        <p:spPr>
          <a:xfrm>
            <a:off x="3575304" y="219456"/>
            <a:ext cx="5303520" cy="2788920"/>
          </a:xfrm>
        </p:spPr>
        <p:txBody>
          <a:bodyPr/>
          <a:lstStyle>
            <a:lvl1pPr marL="0" indent="0">
              <a:spcBef>
                <a:spcPts val="600"/>
              </a:spcBef>
              <a:spcAft>
                <a:spcPts val="0"/>
              </a:spcAft>
              <a:buClr>
                <a:schemeClr val="tx2"/>
              </a:buClr>
              <a:buFont typeface="Wingdings 3" pitchFamily="18" charset="2"/>
              <a:buNone/>
              <a:defRPr sz="1000" b="1">
                <a:solidFill>
                  <a:srgbClr val="00355F"/>
                </a:solidFill>
              </a:defRPr>
            </a:lvl1pPr>
            <a:lvl2pPr marL="0" indent="0">
              <a:spcAft>
                <a:spcPts val="0"/>
              </a:spcAft>
              <a:buClr>
                <a:schemeClr val="bg2"/>
              </a:buClr>
              <a:buFont typeface="Arial" pitchFamily="34" charset="0"/>
              <a:buNone/>
              <a:defRPr sz="1000"/>
            </a:lvl2pPr>
            <a:lvl3pPr marL="228600" indent="-228600">
              <a:spcAft>
                <a:spcPts val="0"/>
              </a:spcAft>
              <a:buClr>
                <a:schemeClr val="bg2"/>
              </a:buClr>
              <a:buFontTx/>
              <a:buBlip>
                <a:blip r:embed="rId4"/>
              </a:buBlip>
              <a:defRPr sz="1000"/>
            </a:lvl3pPr>
            <a:lvl4pPr marL="457200" indent="-230188">
              <a:spcAft>
                <a:spcPts val="0"/>
              </a:spcAft>
              <a:defRPr sz="1000"/>
            </a:lvl4pPr>
            <a:lvl5pPr marL="685800" indent="-228600">
              <a:spcAft>
                <a:spcPts val="0"/>
              </a:spcAft>
              <a:defRPr sz="1000"/>
            </a:lvl5pPr>
            <a:lvl6pPr marL="914400" indent="-228600">
              <a:spcAft>
                <a:spcPts val="0"/>
              </a:spcAft>
              <a:defRPr sz="1000"/>
            </a:lvl6pPr>
            <a:lvl7pPr marL="1143000" indent="-228600">
              <a:spcAft>
                <a:spcPts val="0"/>
              </a:spcAft>
              <a:defRPr sz="1000"/>
            </a:lvl7pPr>
            <a:lvl8pPr marL="1371600" indent="-228600">
              <a:spcAft>
                <a:spcPts val="0"/>
              </a:spcAft>
              <a:defRPr sz="1000"/>
            </a:lvl8pPr>
            <a:lvl9pPr marL="1600200" indent="-228600">
              <a:spcAft>
                <a:spcPts val="0"/>
              </a:spcAft>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17" name="Picture 16" descr="bar_casestudy - JK.png"/>
          <p:cNvPicPr>
            <a:picLocks noChangeAspect="1"/>
          </p:cNvPicPr>
          <p:nvPr userDrawn="1"/>
        </p:nvPicPr>
        <p:blipFill>
          <a:blip r:embed="rId5" cstate="print"/>
          <a:srcRect l="32703"/>
          <a:stretch>
            <a:fillRect/>
          </a:stretch>
        </p:blipFill>
        <p:spPr>
          <a:xfrm>
            <a:off x="0" y="221746"/>
            <a:ext cx="3419231" cy="1243584"/>
          </a:xfrm>
          <a:prstGeom prst="rect">
            <a:avLst/>
          </a:prstGeom>
        </p:spPr>
      </p:pic>
      <p:sp>
        <p:nvSpPr>
          <p:cNvPr id="2" name="Title 1"/>
          <p:cNvSpPr>
            <a:spLocks noGrp="1"/>
          </p:cNvSpPr>
          <p:nvPr>
            <p:ph type="title" hasCustomPrompt="1"/>
          </p:nvPr>
        </p:nvSpPr>
        <p:spPr>
          <a:xfrm>
            <a:off x="859536" y="301752"/>
            <a:ext cx="2075688" cy="365760"/>
          </a:xfrm>
        </p:spPr>
        <p:txBody>
          <a:bodyPr lIns="0" tIns="0" rIns="0" bIns="0" anchor="t"/>
          <a:lstStyle>
            <a:lvl1pPr algn="l">
              <a:lnSpc>
                <a:spcPct val="100000"/>
              </a:lnSpc>
              <a:spcBef>
                <a:spcPts val="0"/>
              </a:spcBef>
              <a:defRPr sz="1300" cap="none" baseline="0">
                <a:solidFill>
                  <a:schemeClr val="bg1"/>
                </a:solidFill>
              </a:defRPr>
            </a:lvl1pPr>
          </a:lstStyle>
          <a:p>
            <a:r>
              <a:rPr lang="en-US" dirty="0"/>
              <a:t>Click to edit Name</a:t>
            </a:r>
          </a:p>
        </p:txBody>
      </p:sp>
      <p:sp>
        <p:nvSpPr>
          <p:cNvPr id="11" name="Picture Placeholder 10"/>
          <p:cNvSpPr>
            <a:spLocks noGrp="1" noChangeAspect="1"/>
          </p:cNvSpPr>
          <p:nvPr>
            <p:ph type="pic" sz="quarter" idx="12" hasCustomPrompt="1"/>
          </p:nvPr>
        </p:nvSpPr>
        <p:spPr>
          <a:xfrm>
            <a:off x="109728" y="338328"/>
            <a:ext cx="685800" cy="996696"/>
          </a:xfrm>
          <a:solidFill>
            <a:schemeClr val="bg1"/>
          </a:solidFill>
          <a:ln w="9525">
            <a:solidFill>
              <a:schemeClr val="bg1"/>
            </a:solidFill>
          </a:ln>
        </p:spPr>
        <p:txBody>
          <a:bodyPr lIns="45720" tIns="45720" rIns="45720" bIns="45720" anchor="ctr"/>
          <a:lstStyle>
            <a:lvl1pPr marL="0" indent="0" algn="ctr">
              <a:buFont typeface="Arial" pitchFamily="34" charset="0"/>
              <a:buNone/>
              <a:defRPr sz="1200" b="1" baseline="0">
                <a:solidFill>
                  <a:srgbClr val="00355F"/>
                </a:solidFill>
              </a:defRPr>
            </a:lvl1pPr>
            <a:lvl2pPr marL="0" indent="0" algn="ctr">
              <a:buFont typeface="Arial" pitchFamily="34" charset="0"/>
              <a:buNone/>
              <a:defRPr b="1">
                <a:solidFill>
                  <a:srgbClr val="00355F"/>
                </a:solidFill>
              </a:defRPr>
            </a:lvl2pPr>
            <a:lvl3pPr marL="0" indent="0" algn="ctr">
              <a:buFont typeface="Arial" pitchFamily="34" charset="0"/>
              <a:buNone/>
              <a:defRPr b="1">
                <a:solidFill>
                  <a:srgbClr val="00355F"/>
                </a:solidFill>
              </a:defRPr>
            </a:lvl3pPr>
            <a:lvl4pPr marL="0" indent="0" algn="ctr">
              <a:buNone/>
              <a:defRPr b="1">
                <a:solidFill>
                  <a:srgbClr val="00355F"/>
                </a:solidFill>
              </a:defRPr>
            </a:lvl4pPr>
            <a:lvl5pPr marL="0" indent="0" algn="ctr">
              <a:buNone/>
              <a:defRPr b="1">
                <a:solidFill>
                  <a:srgbClr val="00355F"/>
                </a:solidFill>
              </a:defRPr>
            </a:lvl5pPr>
            <a:lvl6pPr marL="0" indent="0" algn="ctr">
              <a:buNone/>
              <a:defRPr b="1">
                <a:solidFill>
                  <a:srgbClr val="00355F"/>
                </a:solidFill>
              </a:defRPr>
            </a:lvl6pPr>
            <a:lvl7pPr marL="0" indent="0" algn="ctr">
              <a:buNone/>
              <a:defRPr b="1">
                <a:solidFill>
                  <a:srgbClr val="00355F"/>
                </a:solidFill>
              </a:defRPr>
            </a:lvl7pPr>
            <a:lvl8pPr marL="0" indent="0" algn="ctr">
              <a:buNone/>
              <a:defRPr b="1">
                <a:solidFill>
                  <a:srgbClr val="00355F"/>
                </a:solidFill>
              </a:defRPr>
            </a:lvl8pPr>
            <a:lvl9pPr marL="0" indent="0" algn="ctr">
              <a:buFont typeface="Arial" pitchFamily="34" charset="0"/>
              <a:buNone/>
              <a:defRPr b="1">
                <a:solidFill>
                  <a:srgbClr val="00355F"/>
                </a:solidFill>
              </a:defRPr>
            </a:lvl9pPr>
          </a:lstStyle>
          <a:p>
            <a:r>
              <a:rPr lang="en-US" dirty="0"/>
              <a:t>Click to Add Photo</a:t>
            </a:r>
          </a:p>
        </p:txBody>
      </p:sp>
      <p:sp>
        <p:nvSpPr>
          <p:cNvPr id="41" name="Text Placeholder 14"/>
          <p:cNvSpPr>
            <a:spLocks noGrp="1"/>
          </p:cNvSpPr>
          <p:nvPr>
            <p:ph type="body" sz="quarter" idx="21" hasCustomPrompt="1"/>
          </p:nvPr>
        </p:nvSpPr>
        <p:spPr>
          <a:xfrm>
            <a:off x="859536" y="694943"/>
            <a:ext cx="1728216" cy="640080"/>
          </a:xfrm>
        </p:spPr>
        <p:txBody>
          <a:bodyPr lIns="0" rIns="0"/>
          <a:lstStyle>
            <a:lvl1pPr marL="0" indent="0" algn="l">
              <a:lnSpc>
                <a:spcPct val="100000"/>
              </a:lnSpc>
              <a:spcBef>
                <a:spcPts val="0"/>
              </a:spcBef>
              <a:spcAft>
                <a:spcPts val="300"/>
              </a:spcAft>
              <a:buFont typeface="Arial" pitchFamily="34" charset="0"/>
              <a:buNone/>
              <a:defRPr sz="1000" b="0" baseline="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Title and Division</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iple Biography">
    <p:spTree>
      <p:nvGrpSpPr>
        <p:cNvPr id="1" name=""/>
        <p:cNvGrpSpPr/>
        <p:nvPr/>
      </p:nvGrpSpPr>
      <p:grpSpPr>
        <a:xfrm>
          <a:off x="0" y="0"/>
          <a:ext cx="0" cy="0"/>
          <a:chOff x="0" y="0"/>
          <a:chExt cx="0" cy="0"/>
        </a:xfrm>
      </p:grpSpPr>
      <p:pic>
        <p:nvPicPr>
          <p:cNvPr id="27" name="Picture 26" descr="background_globe_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8" name="Picture 27" descr="footer_wordmar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1934" y="6477990"/>
            <a:ext cx="1715310" cy="214662"/>
          </a:xfrm>
          <a:prstGeom prst="rect">
            <a:avLst/>
          </a:prstGeom>
        </p:spPr>
      </p:pic>
      <p:cxnSp>
        <p:nvCxnSpPr>
          <p:cNvPr id="29" name="Straight Connector 28"/>
          <p:cNvCxnSpPr/>
          <p:nvPr userDrawn="1"/>
        </p:nvCxnSpPr>
        <p:spPr bwMode="auto">
          <a:xfrm>
            <a:off x="8477250" y="6464300"/>
            <a:ext cx="0" cy="234950"/>
          </a:xfrm>
          <a:prstGeom prst="line">
            <a:avLst/>
          </a:prstGeom>
          <a:solidFill>
            <a:schemeClr val="accent1"/>
          </a:solidFill>
          <a:ln w="19050" cap="flat" cmpd="sng" algn="ctr">
            <a:solidFill>
              <a:srgbClr val="4F779C"/>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94D7B0FB-2024-4D4F-98E4-71A6CA95803B}" type="slidenum">
              <a:rPr lang="en-US" smtClean="0"/>
              <a:pPr/>
              <a:t>‹N›</a:t>
            </a:fld>
            <a:endParaRPr lang="en-US" dirty="0"/>
          </a:p>
        </p:txBody>
      </p:sp>
      <p:sp>
        <p:nvSpPr>
          <p:cNvPr id="20" name="Content Placeholder 11"/>
          <p:cNvSpPr>
            <a:spLocks noGrp="1"/>
          </p:cNvSpPr>
          <p:nvPr>
            <p:ph sz="quarter" idx="23"/>
          </p:nvPr>
        </p:nvSpPr>
        <p:spPr>
          <a:xfrm>
            <a:off x="3584448" y="228600"/>
            <a:ext cx="2697480" cy="1783080"/>
          </a:xfrm>
        </p:spPr>
        <p:txBody>
          <a:bodyPr/>
          <a:lstStyle>
            <a:lvl1pPr marL="0" indent="0">
              <a:spcBef>
                <a:spcPts val="600"/>
              </a:spcBef>
              <a:spcAft>
                <a:spcPts val="0"/>
              </a:spcAft>
              <a:buClr>
                <a:schemeClr val="tx2"/>
              </a:buClr>
              <a:buFont typeface="Wingdings 3" pitchFamily="18" charset="2"/>
              <a:buNone/>
              <a:defRPr sz="1000" b="1">
                <a:solidFill>
                  <a:srgbClr val="00355F"/>
                </a:solidFill>
              </a:defRPr>
            </a:lvl1pPr>
            <a:lvl2pPr marL="0" indent="0">
              <a:spcBef>
                <a:spcPts val="0"/>
              </a:spcBef>
              <a:spcAft>
                <a:spcPts val="0"/>
              </a:spcAft>
              <a:buClr>
                <a:schemeClr val="bg2"/>
              </a:buClr>
              <a:buFont typeface="Arial" pitchFamily="34" charset="0"/>
              <a:buNone/>
              <a:defRPr sz="1000" b="1"/>
            </a:lvl2pPr>
            <a:lvl3pPr marL="228600" indent="-228600">
              <a:spcBef>
                <a:spcPts val="0"/>
              </a:spcBef>
              <a:spcAft>
                <a:spcPts val="0"/>
              </a:spcAft>
              <a:buClr>
                <a:schemeClr val="bg2"/>
              </a:buClr>
              <a:buFontTx/>
              <a:buBlip>
                <a:blip r:embed="rId4"/>
              </a:buBlip>
              <a:defRPr sz="1000"/>
            </a:lvl3pPr>
            <a:lvl4pPr marL="457200" indent="-230188">
              <a:spcBef>
                <a:spcPts val="0"/>
              </a:spcBef>
              <a:spcAft>
                <a:spcPts val="0"/>
              </a:spcAft>
              <a:defRPr sz="1000"/>
            </a:lvl4pPr>
            <a:lvl5pPr marL="685800" indent="-228600">
              <a:spcBef>
                <a:spcPts val="0"/>
              </a:spcBef>
              <a:spcAft>
                <a:spcPts val="0"/>
              </a:spcAft>
              <a:defRPr sz="1000"/>
            </a:lvl5pPr>
            <a:lvl6pPr marL="914400" indent="-228600">
              <a:spcBef>
                <a:spcPts val="0"/>
              </a:spcBef>
              <a:spcAft>
                <a:spcPts val="0"/>
              </a:spcAft>
              <a:defRPr sz="1000"/>
            </a:lvl6pPr>
            <a:lvl7pPr marL="1143000" indent="-228600">
              <a:spcBef>
                <a:spcPts val="0"/>
              </a:spcBef>
              <a:spcAft>
                <a:spcPts val="0"/>
              </a:spcAft>
              <a:defRPr sz="1000"/>
            </a:lvl7pPr>
            <a:lvl8pPr marL="1371600" indent="-228600">
              <a:spcBef>
                <a:spcPts val="0"/>
              </a:spcBef>
              <a:spcAft>
                <a:spcPts val="0"/>
              </a:spcAft>
              <a:defRPr sz="1000"/>
            </a:lvl8pPr>
            <a:lvl9pPr marL="1600200" indent="-228600">
              <a:spcBef>
                <a:spcPts val="0"/>
              </a:spcBef>
              <a:spcAft>
                <a:spcPts val="0"/>
              </a:spcAft>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2" name="Content Placeholder 11"/>
          <p:cNvSpPr>
            <a:spLocks noGrp="1"/>
          </p:cNvSpPr>
          <p:nvPr>
            <p:ph sz="quarter" idx="28"/>
          </p:nvPr>
        </p:nvSpPr>
        <p:spPr>
          <a:xfrm>
            <a:off x="6345936" y="228600"/>
            <a:ext cx="2697480" cy="1783080"/>
          </a:xfrm>
        </p:spPr>
        <p:txBody>
          <a:bodyPr/>
          <a:lstStyle>
            <a:lvl1pPr marL="0" indent="0">
              <a:spcBef>
                <a:spcPts val="600"/>
              </a:spcBef>
              <a:spcAft>
                <a:spcPts val="0"/>
              </a:spcAft>
              <a:buClr>
                <a:schemeClr val="tx2"/>
              </a:buClr>
              <a:buFont typeface="Wingdings 3" pitchFamily="18" charset="2"/>
              <a:buNone/>
              <a:defRPr sz="1000" b="1">
                <a:solidFill>
                  <a:srgbClr val="00355F"/>
                </a:solidFill>
              </a:defRPr>
            </a:lvl1pPr>
            <a:lvl2pPr marL="0" indent="0">
              <a:spcBef>
                <a:spcPts val="0"/>
              </a:spcBef>
              <a:spcAft>
                <a:spcPts val="0"/>
              </a:spcAft>
              <a:buClr>
                <a:schemeClr val="bg2"/>
              </a:buClr>
              <a:buFont typeface="Arial" pitchFamily="34" charset="0"/>
              <a:buNone/>
              <a:defRPr sz="1000" b="1"/>
            </a:lvl2pPr>
            <a:lvl3pPr marL="228600" indent="-228600">
              <a:spcBef>
                <a:spcPts val="0"/>
              </a:spcBef>
              <a:spcAft>
                <a:spcPts val="0"/>
              </a:spcAft>
              <a:buClr>
                <a:schemeClr val="bg2"/>
              </a:buClr>
              <a:buFontTx/>
              <a:buBlip>
                <a:blip r:embed="rId4"/>
              </a:buBlip>
              <a:defRPr sz="1000"/>
            </a:lvl3pPr>
            <a:lvl4pPr marL="457200" indent="-230188">
              <a:spcBef>
                <a:spcPts val="0"/>
              </a:spcBef>
              <a:spcAft>
                <a:spcPts val="0"/>
              </a:spcAft>
              <a:defRPr sz="1000"/>
            </a:lvl4pPr>
            <a:lvl5pPr marL="685800" indent="-228600">
              <a:spcBef>
                <a:spcPts val="0"/>
              </a:spcBef>
              <a:spcAft>
                <a:spcPts val="0"/>
              </a:spcAft>
              <a:defRPr sz="1000"/>
            </a:lvl5pPr>
            <a:lvl6pPr marL="914400" indent="-228600">
              <a:spcBef>
                <a:spcPts val="0"/>
              </a:spcBef>
              <a:spcAft>
                <a:spcPts val="0"/>
              </a:spcAft>
              <a:defRPr sz="1000"/>
            </a:lvl6pPr>
            <a:lvl7pPr marL="1143000" indent="-228600">
              <a:spcBef>
                <a:spcPts val="0"/>
              </a:spcBef>
              <a:spcAft>
                <a:spcPts val="0"/>
              </a:spcAft>
              <a:defRPr sz="1000"/>
            </a:lvl7pPr>
            <a:lvl8pPr marL="1371600" indent="-228600">
              <a:spcBef>
                <a:spcPts val="0"/>
              </a:spcBef>
              <a:spcAft>
                <a:spcPts val="0"/>
              </a:spcAft>
              <a:defRPr sz="1000"/>
            </a:lvl8pPr>
            <a:lvl9pPr marL="1600200" indent="-228600">
              <a:spcBef>
                <a:spcPts val="0"/>
              </a:spcBef>
              <a:spcAft>
                <a:spcPts val="0"/>
              </a:spcAft>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3" name="Content Placeholder 11"/>
          <p:cNvSpPr>
            <a:spLocks noGrp="1"/>
          </p:cNvSpPr>
          <p:nvPr>
            <p:ph sz="quarter" idx="29"/>
          </p:nvPr>
        </p:nvSpPr>
        <p:spPr>
          <a:xfrm>
            <a:off x="3584448" y="2313432"/>
            <a:ext cx="2697480" cy="1783080"/>
          </a:xfrm>
        </p:spPr>
        <p:txBody>
          <a:bodyPr/>
          <a:lstStyle>
            <a:lvl1pPr marL="0" indent="0">
              <a:spcBef>
                <a:spcPts val="600"/>
              </a:spcBef>
              <a:spcAft>
                <a:spcPts val="0"/>
              </a:spcAft>
              <a:buClr>
                <a:schemeClr val="tx2"/>
              </a:buClr>
              <a:buFont typeface="Wingdings 3" pitchFamily="18" charset="2"/>
              <a:buNone/>
              <a:defRPr sz="1000" b="1">
                <a:solidFill>
                  <a:srgbClr val="00355F"/>
                </a:solidFill>
              </a:defRPr>
            </a:lvl1pPr>
            <a:lvl2pPr marL="0" indent="0">
              <a:spcBef>
                <a:spcPts val="0"/>
              </a:spcBef>
              <a:spcAft>
                <a:spcPts val="0"/>
              </a:spcAft>
              <a:buClr>
                <a:schemeClr val="bg2"/>
              </a:buClr>
              <a:buFont typeface="Arial" pitchFamily="34" charset="0"/>
              <a:buNone/>
              <a:defRPr sz="1000" b="1"/>
            </a:lvl2pPr>
            <a:lvl3pPr marL="228600" indent="-228600">
              <a:spcBef>
                <a:spcPts val="0"/>
              </a:spcBef>
              <a:spcAft>
                <a:spcPts val="0"/>
              </a:spcAft>
              <a:buClr>
                <a:schemeClr val="bg2"/>
              </a:buClr>
              <a:buFontTx/>
              <a:buBlip>
                <a:blip r:embed="rId4"/>
              </a:buBlip>
              <a:defRPr sz="1000"/>
            </a:lvl3pPr>
            <a:lvl4pPr marL="457200" indent="-230188">
              <a:spcBef>
                <a:spcPts val="0"/>
              </a:spcBef>
              <a:spcAft>
                <a:spcPts val="0"/>
              </a:spcAft>
              <a:defRPr sz="1000"/>
            </a:lvl4pPr>
            <a:lvl5pPr marL="685800" indent="-228600">
              <a:spcBef>
                <a:spcPts val="0"/>
              </a:spcBef>
              <a:spcAft>
                <a:spcPts val="0"/>
              </a:spcAft>
              <a:defRPr sz="1000"/>
            </a:lvl5pPr>
            <a:lvl6pPr marL="914400" indent="-228600">
              <a:spcBef>
                <a:spcPts val="0"/>
              </a:spcBef>
              <a:spcAft>
                <a:spcPts val="0"/>
              </a:spcAft>
              <a:defRPr sz="1000"/>
            </a:lvl6pPr>
            <a:lvl7pPr marL="1143000" indent="-228600">
              <a:spcBef>
                <a:spcPts val="0"/>
              </a:spcBef>
              <a:spcAft>
                <a:spcPts val="0"/>
              </a:spcAft>
              <a:defRPr sz="1000"/>
            </a:lvl7pPr>
            <a:lvl8pPr marL="1371600" indent="-228600">
              <a:spcBef>
                <a:spcPts val="0"/>
              </a:spcBef>
              <a:spcAft>
                <a:spcPts val="0"/>
              </a:spcAft>
              <a:defRPr sz="1000"/>
            </a:lvl8pPr>
            <a:lvl9pPr marL="1600200" indent="-228600">
              <a:spcBef>
                <a:spcPts val="0"/>
              </a:spcBef>
              <a:spcAft>
                <a:spcPts val="0"/>
              </a:spcAft>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4" name="Content Placeholder 11"/>
          <p:cNvSpPr>
            <a:spLocks noGrp="1"/>
          </p:cNvSpPr>
          <p:nvPr>
            <p:ph sz="quarter" idx="30"/>
          </p:nvPr>
        </p:nvSpPr>
        <p:spPr>
          <a:xfrm>
            <a:off x="6345936" y="2313432"/>
            <a:ext cx="2697480" cy="1783080"/>
          </a:xfrm>
        </p:spPr>
        <p:txBody>
          <a:bodyPr/>
          <a:lstStyle>
            <a:lvl1pPr marL="0" indent="0">
              <a:spcBef>
                <a:spcPts val="600"/>
              </a:spcBef>
              <a:spcAft>
                <a:spcPts val="0"/>
              </a:spcAft>
              <a:buClr>
                <a:schemeClr val="tx2"/>
              </a:buClr>
              <a:buFont typeface="Wingdings 3" pitchFamily="18" charset="2"/>
              <a:buNone/>
              <a:defRPr sz="1000" b="1">
                <a:solidFill>
                  <a:srgbClr val="00355F"/>
                </a:solidFill>
              </a:defRPr>
            </a:lvl1pPr>
            <a:lvl2pPr marL="0" indent="0">
              <a:spcBef>
                <a:spcPts val="0"/>
              </a:spcBef>
              <a:spcAft>
                <a:spcPts val="0"/>
              </a:spcAft>
              <a:buClr>
                <a:schemeClr val="bg2"/>
              </a:buClr>
              <a:buFont typeface="Arial" pitchFamily="34" charset="0"/>
              <a:buNone/>
              <a:defRPr sz="1000" b="1"/>
            </a:lvl2pPr>
            <a:lvl3pPr marL="228600" indent="-228600">
              <a:spcBef>
                <a:spcPts val="0"/>
              </a:spcBef>
              <a:spcAft>
                <a:spcPts val="0"/>
              </a:spcAft>
              <a:buClr>
                <a:schemeClr val="bg2"/>
              </a:buClr>
              <a:buFontTx/>
              <a:buBlip>
                <a:blip r:embed="rId4"/>
              </a:buBlip>
              <a:defRPr sz="1000"/>
            </a:lvl3pPr>
            <a:lvl4pPr marL="457200" indent="-230188">
              <a:spcBef>
                <a:spcPts val="0"/>
              </a:spcBef>
              <a:spcAft>
                <a:spcPts val="0"/>
              </a:spcAft>
              <a:defRPr sz="1000"/>
            </a:lvl4pPr>
            <a:lvl5pPr marL="685800" indent="-228600">
              <a:spcBef>
                <a:spcPts val="0"/>
              </a:spcBef>
              <a:spcAft>
                <a:spcPts val="0"/>
              </a:spcAft>
              <a:defRPr sz="1000"/>
            </a:lvl5pPr>
            <a:lvl6pPr marL="914400" indent="-228600">
              <a:spcBef>
                <a:spcPts val="0"/>
              </a:spcBef>
              <a:spcAft>
                <a:spcPts val="0"/>
              </a:spcAft>
              <a:defRPr sz="1000"/>
            </a:lvl6pPr>
            <a:lvl7pPr marL="1143000" indent="-228600">
              <a:spcBef>
                <a:spcPts val="0"/>
              </a:spcBef>
              <a:spcAft>
                <a:spcPts val="0"/>
              </a:spcAft>
              <a:defRPr sz="1000"/>
            </a:lvl7pPr>
            <a:lvl8pPr marL="1371600" indent="-228600">
              <a:spcBef>
                <a:spcPts val="0"/>
              </a:spcBef>
              <a:spcAft>
                <a:spcPts val="0"/>
              </a:spcAft>
              <a:defRPr sz="1000"/>
            </a:lvl8pPr>
            <a:lvl9pPr marL="1600200" indent="-228600">
              <a:spcBef>
                <a:spcPts val="0"/>
              </a:spcBef>
              <a:spcAft>
                <a:spcPts val="0"/>
              </a:spcAft>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5" name="Content Placeholder 11"/>
          <p:cNvSpPr>
            <a:spLocks noGrp="1"/>
          </p:cNvSpPr>
          <p:nvPr>
            <p:ph sz="quarter" idx="31"/>
          </p:nvPr>
        </p:nvSpPr>
        <p:spPr>
          <a:xfrm>
            <a:off x="3584448" y="4471416"/>
            <a:ext cx="2697480" cy="1783080"/>
          </a:xfrm>
        </p:spPr>
        <p:txBody>
          <a:bodyPr/>
          <a:lstStyle>
            <a:lvl1pPr marL="0" indent="0">
              <a:spcBef>
                <a:spcPts val="600"/>
              </a:spcBef>
              <a:spcAft>
                <a:spcPts val="0"/>
              </a:spcAft>
              <a:buClr>
                <a:schemeClr val="tx2"/>
              </a:buClr>
              <a:buFont typeface="Wingdings 3" pitchFamily="18" charset="2"/>
              <a:buNone/>
              <a:defRPr sz="1000" b="1">
                <a:solidFill>
                  <a:srgbClr val="00355F"/>
                </a:solidFill>
              </a:defRPr>
            </a:lvl1pPr>
            <a:lvl2pPr marL="0" indent="0">
              <a:spcBef>
                <a:spcPts val="0"/>
              </a:spcBef>
              <a:spcAft>
                <a:spcPts val="0"/>
              </a:spcAft>
              <a:buClr>
                <a:schemeClr val="bg2"/>
              </a:buClr>
              <a:buFont typeface="Arial" pitchFamily="34" charset="0"/>
              <a:buNone/>
              <a:defRPr sz="1000" b="1"/>
            </a:lvl2pPr>
            <a:lvl3pPr marL="228600" indent="-228600">
              <a:spcBef>
                <a:spcPts val="0"/>
              </a:spcBef>
              <a:spcAft>
                <a:spcPts val="0"/>
              </a:spcAft>
              <a:buClr>
                <a:schemeClr val="bg2"/>
              </a:buClr>
              <a:buFontTx/>
              <a:buBlip>
                <a:blip r:embed="rId4"/>
              </a:buBlip>
              <a:defRPr sz="1000"/>
            </a:lvl3pPr>
            <a:lvl4pPr marL="457200" indent="-230188">
              <a:spcBef>
                <a:spcPts val="0"/>
              </a:spcBef>
              <a:spcAft>
                <a:spcPts val="0"/>
              </a:spcAft>
              <a:defRPr sz="1000"/>
            </a:lvl4pPr>
            <a:lvl5pPr marL="685800" indent="-228600">
              <a:spcBef>
                <a:spcPts val="0"/>
              </a:spcBef>
              <a:spcAft>
                <a:spcPts val="0"/>
              </a:spcAft>
              <a:defRPr sz="1000"/>
            </a:lvl5pPr>
            <a:lvl6pPr marL="914400" indent="-228600">
              <a:spcBef>
                <a:spcPts val="0"/>
              </a:spcBef>
              <a:spcAft>
                <a:spcPts val="0"/>
              </a:spcAft>
              <a:defRPr sz="1000"/>
            </a:lvl6pPr>
            <a:lvl7pPr marL="1143000" indent="-228600">
              <a:spcBef>
                <a:spcPts val="0"/>
              </a:spcBef>
              <a:spcAft>
                <a:spcPts val="0"/>
              </a:spcAft>
              <a:defRPr sz="1000"/>
            </a:lvl7pPr>
            <a:lvl8pPr marL="1371600" indent="-228600">
              <a:spcBef>
                <a:spcPts val="0"/>
              </a:spcBef>
              <a:spcAft>
                <a:spcPts val="0"/>
              </a:spcAft>
              <a:defRPr sz="1000"/>
            </a:lvl8pPr>
            <a:lvl9pPr marL="1600200" indent="-228600">
              <a:spcBef>
                <a:spcPts val="0"/>
              </a:spcBef>
              <a:spcAft>
                <a:spcPts val="0"/>
              </a:spcAft>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6" name="Content Placeholder 11"/>
          <p:cNvSpPr>
            <a:spLocks noGrp="1"/>
          </p:cNvSpPr>
          <p:nvPr>
            <p:ph sz="quarter" idx="32"/>
          </p:nvPr>
        </p:nvSpPr>
        <p:spPr>
          <a:xfrm>
            <a:off x="6345936" y="4471416"/>
            <a:ext cx="2697480" cy="1783080"/>
          </a:xfrm>
        </p:spPr>
        <p:txBody>
          <a:bodyPr/>
          <a:lstStyle>
            <a:lvl1pPr marL="0" indent="0">
              <a:spcBef>
                <a:spcPts val="600"/>
              </a:spcBef>
              <a:spcAft>
                <a:spcPts val="0"/>
              </a:spcAft>
              <a:buClr>
                <a:schemeClr val="tx2"/>
              </a:buClr>
              <a:buFont typeface="Wingdings 3" pitchFamily="18" charset="2"/>
              <a:buNone/>
              <a:defRPr sz="1000" b="1">
                <a:solidFill>
                  <a:srgbClr val="00355F"/>
                </a:solidFill>
              </a:defRPr>
            </a:lvl1pPr>
            <a:lvl2pPr marL="0" indent="0">
              <a:spcBef>
                <a:spcPts val="0"/>
              </a:spcBef>
              <a:spcAft>
                <a:spcPts val="0"/>
              </a:spcAft>
              <a:buClr>
                <a:schemeClr val="bg2"/>
              </a:buClr>
              <a:buFont typeface="Arial" pitchFamily="34" charset="0"/>
              <a:buNone/>
              <a:defRPr sz="1000" b="1"/>
            </a:lvl2pPr>
            <a:lvl3pPr marL="228600" indent="-228600">
              <a:spcBef>
                <a:spcPts val="0"/>
              </a:spcBef>
              <a:spcAft>
                <a:spcPts val="0"/>
              </a:spcAft>
              <a:buClr>
                <a:schemeClr val="bg2"/>
              </a:buClr>
              <a:buFontTx/>
              <a:buBlip>
                <a:blip r:embed="rId4"/>
              </a:buBlip>
              <a:defRPr sz="1000"/>
            </a:lvl3pPr>
            <a:lvl4pPr marL="457200" indent="-230188">
              <a:spcBef>
                <a:spcPts val="0"/>
              </a:spcBef>
              <a:spcAft>
                <a:spcPts val="0"/>
              </a:spcAft>
              <a:defRPr sz="1000"/>
            </a:lvl4pPr>
            <a:lvl5pPr marL="685800" indent="-228600">
              <a:spcBef>
                <a:spcPts val="0"/>
              </a:spcBef>
              <a:spcAft>
                <a:spcPts val="0"/>
              </a:spcAft>
              <a:defRPr sz="1000"/>
            </a:lvl5pPr>
            <a:lvl6pPr marL="914400" indent="-228600">
              <a:spcBef>
                <a:spcPts val="0"/>
              </a:spcBef>
              <a:spcAft>
                <a:spcPts val="0"/>
              </a:spcAft>
              <a:defRPr sz="1000"/>
            </a:lvl6pPr>
            <a:lvl7pPr marL="1143000" indent="-228600">
              <a:spcBef>
                <a:spcPts val="0"/>
              </a:spcBef>
              <a:spcAft>
                <a:spcPts val="0"/>
              </a:spcAft>
              <a:defRPr sz="1000"/>
            </a:lvl7pPr>
            <a:lvl8pPr marL="1371600" indent="-228600">
              <a:spcBef>
                <a:spcPts val="0"/>
              </a:spcBef>
              <a:spcAft>
                <a:spcPts val="0"/>
              </a:spcAft>
              <a:defRPr sz="1000"/>
            </a:lvl8pPr>
            <a:lvl9pPr marL="1600200" indent="-228600">
              <a:spcBef>
                <a:spcPts val="0"/>
              </a:spcBef>
              <a:spcAft>
                <a:spcPts val="0"/>
              </a:spcAft>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33" name="Picture 32" descr="bar_casestudy - JK.png"/>
          <p:cNvPicPr>
            <a:picLocks noChangeAspect="1"/>
          </p:cNvPicPr>
          <p:nvPr userDrawn="1"/>
        </p:nvPicPr>
        <p:blipFill>
          <a:blip r:embed="rId5" cstate="print"/>
          <a:srcRect l="32703"/>
          <a:stretch>
            <a:fillRect/>
          </a:stretch>
        </p:blipFill>
        <p:spPr>
          <a:xfrm>
            <a:off x="0" y="221746"/>
            <a:ext cx="3419231" cy="1243584"/>
          </a:xfrm>
          <a:prstGeom prst="rect">
            <a:avLst/>
          </a:prstGeom>
        </p:spPr>
      </p:pic>
      <p:pic>
        <p:nvPicPr>
          <p:cNvPr id="34" name="Picture 33" descr="bar_casestudy - JK.png"/>
          <p:cNvPicPr>
            <a:picLocks noChangeAspect="1"/>
          </p:cNvPicPr>
          <p:nvPr userDrawn="1"/>
        </p:nvPicPr>
        <p:blipFill>
          <a:blip r:embed="rId5" cstate="print"/>
          <a:srcRect l="32703"/>
          <a:stretch>
            <a:fillRect/>
          </a:stretch>
        </p:blipFill>
        <p:spPr>
          <a:xfrm>
            <a:off x="0" y="2311000"/>
            <a:ext cx="3419231" cy="1243584"/>
          </a:xfrm>
          <a:prstGeom prst="rect">
            <a:avLst/>
          </a:prstGeom>
        </p:spPr>
      </p:pic>
      <p:pic>
        <p:nvPicPr>
          <p:cNvPr id="35" name="Picture 34" descr="bar_casestudy - JK.png"/>
          <p:cNvPicPr>
            <a:picLocks noChangeAspect="1"/>
          </p:cNvPicPr>
          <p:nvPr userDrawn="1"/>
        </p:nvPicPr>
        <p:blipFill>
          <a:blip r:embed="rId5" cstate="print"/>
          <a:srcRect l="32703"/>
          <a:stretch>
            <a:fillRect/>
          </a:stretch>
        </p:blipFill>
        <p:spPr>
          <a:xfrm>
            <a:off x="0" y="4464434"/>
            <a:ext cx="3419231" cy="1243584"/>
          </a:xfrm>
          <a:prstGeom prst="rect">
            <a:avLst/>
          </a:prstGeom>
        </p:spPr>
      </p:pic>
      <p:sp>
        <p:nvSpPr>
          <p:cNvPr id="2" name="Title 1"/>
          <p:cNvSpPr>
            <a:spLocks noGrp="1"/>
          </p:cNvSpPr>
          <p:nvPr>
            <p:ph type="title" hasCustomPrompt="1"/>
          </p:nvPr>
        </p:nvSpPr>
        <p:spPr>
          <a:xfrm>
            <a:off x="859536" y="301752"/>
            <a:ext cx="2075688" cy="365760"/>
          </a:xfrm>
        </p:spPr>
        <p:txBody>
          <a:bodyPr lIns="0" tIns="0" rIns="0" bIns="0" anchor="t"/>
          <a:lstStyle>
            <a:lvl1pPr>
              <a:defRPr sz="1300" cap="none" baseline="0">
                <a:solidFill>
                  <a:schemeClr val="bg1"/>
                </a:solidFill>
              </a:defRPr>
            </a:lvl1pPr>
          </a:lstStyle>
          <a:p>
            <a:r>
              <a:rPr lang="en-US" dirty="0"/>
              <a:t>Click to edit Name</a:t>
            </a:r>
          </a:p>
        </p:txBody>
      </p:sp>
      <p:sp>
        <p:nvSpPr>
          <p:cNvPr id="8" name="Picture Placeholder 10"/>
          <p:cNvSpPr>
            <a:spLocks noGrp="1" noChangeAspect="1"/>
          </p:cNvSpPr>
          <p:nvPr>
            <p:ph type="pic" sz="quarter" idx="12" hasCustomPrompt="1"/>
          </p:nvPr>
        </p:nvSpPr>
        <p:spPr>
          <a:xfrm>
            <a:off x="109728" y="338328"/>
            <a:ext cx="685800" cy="996696"/>
          </a:xfrm>
          <a:solidFill>
            <a:schemeClr val="bg1"/>
          </a:solidFill>
          <a:ln w="9525">
            <a:solidFill>
              <a:schemeClr val="bg1"/>
            </a:solidFill>
          </a:ln>
        </p:spPr>
        <p:txBody>
          <a:bodyPr lIns="45720" tIns="45720" rIns="45720" bIns="45720" anchor="ctr"/>
          <a:lstStyle>
            <a:lvl1pPr marL="0" indent="0" algn="ctr">
              <a:buFont typeface="Arial" pitchFamily="34" charset="0"/>
              <a:buNone/>
              <a:defRPr sz="1200" b="1" baseline="0">
                <a:solidFill>
                  <a:srgbClr val="00355F"/>
                </a:solidFill>
              </a:defRPr>
            </a:lvl1pPr>
            <a:lvl2pPr marL="0" indent="0" algn="ctr">
              <a:buFont typeface="Arial" pitchFamily="34" charset="0"/>
              <a:buNone/>
              <a:defRPr b="1">
                <a:solidFill>
                  <a:srgbClr val="00355F"/>
                </a:solidFill>
              </a:defRPr>
            </a:lvl2pPr>
            <a:lvl3pPr marL="0" indent="0" algn="ctr">
              <a:buFont typeface="Arial" pitchFamily="34" charset="0"/>
              <a:buNone/>
              <a:defRPr b="1">
                <a:solidFill>
                  <a:srgbClr val="00355F"/>
                </a:solidFill>
              </a:defRPr>
            </a:lvl3pPr>
            <a:lvl4pPr marL="0" indent="0" algn="ctr">
              <a:buNone/>
              <a:defRPr b="1">
                <a:solidFill>
                  <a:srgbClr val="00355F"/>
                </a:solidFill>
              </a:defRPr>
            </a:lvl4pPr>
            <a:lvl5pPr marL="0" indent="0" algn="ctr">
              <a:buNone/>
              <a:defRPr b="1">
                <a:solidFill>
                  <a:srgbClr val="00355F"/>
                </a:solidFill>
              </a:defRPr>
            </a:lvl5pPr>
            <a:lvl6pPr marL="0" indent="0" algn="ctr">
              <a:buNone/>
              <a:defRPr b="1">
                <a:solidFill>
                  <a:srgbClr val="00355F"/>
                </a:solidFill>
              </a:defRPr>
            </a:lvl6pPr>
            <a:lvl7pPr marL="0" indent="0" algn="ctr">
              <a:buNone/>
              <a:defRPr b="1">
                <a:solidFill>
                  <a:srgbClr val="00355F"/>
                </a:solidFill>
              </a:defRPr>
            </a:lvl7pPr>
            <a:lvl8pPr marL="0" indent="0" algn="ctr">
              <a:buNone/>
              <a:defRPr b="1">
                <a:solidFill>
                  <a:srgbClr val="00355F"/>
                </a:solidFill>
              </a:defRPr>
            </a:lvl8pPr>
            <a:lvl9pPr marL="0" indent="0" algn="ctr">
              <a:buFont typeface="Arial" pitchFamily="34" charset="0"/>
              <a:buNone/>
              <a:defRPr b="1">
                <a:solidFill>
                  <a:srgbClr val="00355F"/>
                </a:solidFill>
              </a:defRPr>
            </a:lvl9pPr>
          </a:lstStyle>
          <a:p>
            <a:r>
              <a:rPr lang="en-US" dirty="0"/>
              <a:t>Click to Add Photo</a:t>
            </a:r>
          </a:p>
        </p:txBody>
      </p:sp>
      <p:sp>
        <p:nvSpPr>
          <p:cNvPr id="9" name="Picture Placeholder 10"/>
          <p:cNvSpPr>
            <a:spLocks noGrp="1" noChangeAspect="1"/>
          </p:cNvSpPr>
          <p:nvPr>
            <p:ph type="pic" sz="quarter" idx="13" hasCustomPrompt="1"/>
          </p:nvPr>
        </p:nvSpPr>
        <p:spPr>
          <a:xfrm>
            <a:off x="109728" y="2404872"/>
            <a:ext cx="685800" cy="996696"/>
          </a:xfrm>
          <a:solidFill>
            <a:schemeClr val="bg1"/>
          </a:solidFill>
          <a:ln w="9525">
            <a:solidFill>
              <a:schemeClr val="bg1"/>
            </a:solidFill>
          </a:ln>
        </p:spPr>
        <p:txBody>
          <a:bodyPr lIns="45720" tIns="45720" rIns="45720" bIns="45720" anchor="ctr"/>
          <a:lstStyle>
            <a:lvl1pPr marL="0" indent="0" algn="ctr">
              <a:buFont typeface="Arial" pitchFamily="34" charset="0"/>
              <a:buNone/>
              <a:defRPr sz="1200" b="1" baseline="0">
                <a:solidFill>
                  <a:srgbClr val="00355F"/>
                </a:solidFill>
              </a:defRPr>
            </a:lvl1pPr>
            <a:lvl2pPr marL="0" indent="0" algn="ctr">
              <a:buFont typeface="Arial" pitchFamily="34" charset="0"/>
              <a:buNone/>
              <a:defRPr b="1">
                <a:solidFill>
                  <a:srgbClr val="00355F"/>
                </a:solidFill>
              </a:defRPr>
            </a:lvl2pPr>
            <a:lvl3pPr marL="0" indent="0" algn="ctr">
              <a:buFont typeface="Arial" pitchFamily="34" charset="0"/>
              <a:buNone/>
              <a:defRPr b="1">
                <a:solidFill>
                  <a:srgbClr val="00355F"/>
                </a:solidFill>
              </a:defRPr>
            </a:lvl3pPr>
            <a:lvl4pPr marL="0" indent="0" algn="ctr">
              <a:buNone/>
              <a:defRPr b="1">
                <a:solidFill>
                  <a:srgbClr val="00355F"/>
                </a:solidFill>
              </a:defRPr>
            </a:lvl4pPr>
            <a:lvl5pPr marL="0" indent="0" algn="ctr">
              <a:buNone/>
              <a:defRPr b="1">
                <a:solidFill>
                  <a:srgbClr val="00355F"/>
                </a:solidFill>
              </a:defRPr>
            </a:lvl5pPr>
            <a:lvl6pPr marL="0" indent="0" algn="ctr">
              <a:buNone/>
              <a:defRPr b="1">
                <a:solidFill>
                  <a:srgbClr val="00355F"/>
                </a:solidFill>
              </a:defRPr>
            </a:lvl6pPr>
            <a:lvl7pPr marL="0" indent="0" algn="ctr">
              <a:buNone/>
              <a:defRPr b="1">
                <a:solidFill>
                  <a:srgbClr val="00355F"/>
                </a:solidFill>
              </a:defRPr>
            </a:lvl7pPr>
            <a:lvl8pPr marL="0" indent="0" algn="ctr">
              <a:buNone/>
              <a:defRPr b="1">
                <a:solidFill>
                  <a:srgbClr val="00355F"/>
                </a:solidFill>
              </a:defRPr>
            </a:lvl8pPr>
            <a:lvl9pPr marL="0" indent="0" algn="ctr">
              <a:buFont typeface="Arial" pitchFamily="34" charset="0"/>
              <a:buNone/>
              <a:defRPr b="1">
                <a:solidFill>
                  <a:srgbClr val="00355F"/>
                </a:solidFill>
              </a:defRPr>
            </a:lvl9pPr>
          </a:lstStyle>
          <a:p>
            <a:r>
              <a:rPr lang="en-US" dirty="0"/>
              <a:t>Click to Add Photo</a:t>
            </a:r>
          </a:p>
        </p:txBody>
      </p:sp>
      <p:sp>
        <p:nvSpPr>
          <p:cNvPr id="10" name="Picture Placeholder 10"/>
          <p:cNvSpPr>
            <a:spLocks noGrp="1" noChangeAspect="1"/>
          </p:cNvSpPr>
          <p:nvPr>
            <p:ph type="pic" sz="quarter" idx="14" hasCustomPrompt="1"/>
          </p:nvPr>
        </p:nvSpPr>
        <p:spPr>
          <a:xfrm>
            <a:off x="109728" y="4562856"/>
            <a:ext cx="685800" cy="996696"/>
          </a:xfrm>
          <a:solidFill>
            <a:schemeClr val="bg1"/>
          </a:solidFill>
          <a:ln w="9525">
            <a:solidFill>
              <a:schemeClr val="bg1"/>
            </a:solidFill>
          </a:ln>
        </p:spPr>
        <p:txBody>
          <a:bodyPr lIns="45720" tIns="45720" rIns="45720" bIns="45720" anchor="ctr"/>
          <a:lstStyle>
            <a:lvl1pPr marL="0" indent="0" algn="ctr">
              <a:buFont typeface="Arial" pitchFamily="34" charset="0"/>
              <a:buNone/>
              <a:defRPr sz="1200" b="1" baseline="0">
                <a:solidFill>
                  <a:srgbClr val="00355F"/>
                </a:solidFill>
              </a:defRPr>
            </a:lvl1pPr>
            <a:lvl2pPr marL="0" indent="0" algn="ctr">
              <a:buFont typeface="Arial" pitchFamily="34" charset="0"/>
              <a:buNone/>
              <a:defRPr b="1">
                <a:solidFill>
                  <a:srgbClr val="00355F"/>
                </a:solidFill>
              </a:defRPr>
            </a:lvl2pPr>
            <a:lvl3pPr marL="0" indent="0" algn="ctr">
              <a:buFont typeface="Arial" pitchFamily="34" charset="0"/>
              <a:buNone/>
              <a:defRPr b="1">
                <a:solidFill>
                  <a:srgbClr val="00355F"/>
                </a:solidFill>
              </a:defRPr>
            </a:lvl3pPr>
            <a:lvl4pPr marL="0" indent="0" algn="ctr">
              <a:buNone/>
              <a:defRPr b="1">
                <a:solidFill>
                  <a:srgbClr val="00355F"/>
                </a:solidFill>
              </a:defRPr>
            </a:lvl4pPr>
            <a:lvl5pPr marL="0" indent="0" algn="ctr">
              <a:buNone/>
              <a:defRPr b="1">
                <a:solidFill>
                  <a:srgbClr val="00355F"/>
                </a:solidFill>
              </a:defRPr>
            </a:lvl5pPr>
            <a:lvl6pPr marL="0" indent="0" algn="ctr">
              <a:buNone/>
              <a:defRPr b="1">
                <a:solidFill>
                  <a:srgbClr val="00355F"/>
                </a:solidFill>
              </a:defRPr>
            </a:lvl6pPr>
            <a:lvl7pPr marL="0" indent="0" algn="ctr">
              <a:buNone/>
              <a:defRPr b="1">
                <a:solidFill>
                  <a:srgbClr val="00355F"/>
                </a:solidFill>
              </a:defRPr>
            </a:lvl7pPr>
            <a:lvl8pPr marL="0" indent="0" algn="ctr">
              <a:buNone/>
              <a:defRPr b="1">
                <a:solidFill>
                  <a:srgbClr val="00355F"/>
                </a:solidFill>
              </a:defRPr>
            </a:lvl8pPr>
            <a:lvl9pPr marL="0" indent="0" algn="ctr">
              <a:buFont typeface="Arial" pitchFamily="34" charset="0"/>
              <a:buNone/>
              <a:defRPr b="1">
                <a:solidFill>
                  <a:srgbClr val="00355F"/>
                </a:solidFill>
              </a:defRPr>
            </a:lvl9pPr>
          </a:lstStyle>
          <a:p>
            <a:r>
              <a:rPr lang="en-US" dirty="0"/>
              <a:t>Click to Add Photo</a:t>
            </a:r>
          </a:p>
        </p:txBody>
      </p:sp>
      <p:sp>
        <p:nvSpPr>
          <p:cNvPr id="11" name="Text Placeholder 14"/>
          <p:cNvSpPr>
            <a:spLocks noGrp="1"/>
          </p:cNvSpPr>
          <p:nvPr>
            <p:ph type="body" sz="quarter" idx="21" hasCustomPrompt="1"/>
          </p:nvPr>
        </p:nvSpPr>
        <p:spPr>
          <a:xfrm>
            <a:off x="859536" y="694943"/>
            <a:ext cx="1728216" cy="640080"/>
          </a:xfrm>
        </p:spPr>
        <p:txBody>
          <a:bodyPr lIns="0" rIns="0"/>
          <a:lstStyle>
            <a:lvl1pPr marL="0" indent="0" algn="l">
              <a:lnSpc>
                <a:spcPct val="100000"/>
              </a:lnSpc>
              <a:spcBef>
                <a:spcPts val="0"/>
              </a:spcBef>
              <a:spcAft>
                <a:spcPts val="300"/>
              </a:spcAft>
              <a:buFont typeface="Arial" pitchFamily="34" charset="0"/>
              <a:buNone/>
              <a:defRPr sz="1000" b="0" baseline="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Title and Division</a:t>
            </a:r>
          </a:p>
        </p:txBody>
      </p:sp>
      <p:sp>
        <p:nvSpPr>
          <p:cNvPr id="16" name="Text Placeholder 14"/>
          <p:cNvSpPr>
            <a:spLocks noGrp="1"/>
          </p:cNvSpPr>
          <p:nvPr>
            <p:ph type="body" sz="quarter" idx="24" hasCustomPrompt="1"/>
          </p:nvPr>
        </p:nvSpPr>
        <p:spPr>
          <a:xfrm>
            <a:off x="859536" y="2377440"/>
            <a:ext cx="2075688" cy="365760"/>
          </a:xfrm>
        </p:spPr>
        <p:txBody>
          <a:bodyPr lIns="0" tIns="0" rIns="0" bIns="0" anchor="t"/>
          <a:lstStyle>
            <a:lvl1pPr marL="0" indent="0" algn="l">
              <a:lnSpc>
                <a:spcPct val="100000"/>
              </a:lnSpc>
              <a:spcBef>
                <a:spcPts val="0"/>
              </a:spcBef>
              <a:buFont typeface="Arial" pitchFamily="34" charset="0"/>
              <a:buNone/>
              <a:defRPr sz="1300" b="1">
                <a:solidFill>
                  <a:schemeClr val="bg1"/>
                </a:solidFill>
              </a:defRPr>
            </a:lvl1pPr>
            <a:lvl2pPr marL="0" indent="0" algn="l">
              <a:lnSpc>
                <a:spcPct val="110000"/>
              </a:lnSpc>
              <a:spcBef>
                <a:spcPts val="0"/>
              </a:spcBef>
              <a:buFont typeface="Arial" pitchFamily="34" charset="0"/>
              <a:buNone/>
              <a:defRPr sz="1300" b="1">
                <a:solidFill>
                  <a:schemeClr val="bg1"/>
                </a:solidFill>
              </a:defRPr>
            </a:lvl2pPr>
            <a:lvl3pPr marL="0" indent="0" algn="l">
              <a:lnSpc>
                <a:spcPct val="110000"/>
              </a:lnSpc>
              <a:spcBef>
                <a:spcPts val="0"/>
              </a:spcBef>
              <a:buFont typeface="Arial" pitchFamily="34" charset="0"/>
              <a:buNone/>
              <a:defRPr sz="1300" b="1">
                <a:solidFill>
                  <a:schemeClr val="bg1"/>
                </a:solidFill>
              </a:defRPr>
            </a:lvl3pPr>
            <a:lvl4pPr marL="0" indent="0" algn="l">
              <a:lnSpc>
                <a:spcPct val="110000"/>
              </a:lnSpc>
              <a:spcBef>
                <a:spcPts val="0"/>
              </a:spcBef>
              <a:buFont typeface="Arial" pitchFamily="34" charset="0"/>
              <a:buNone/>
              <a:defRPr sz="1300" b="1">
                <a:solidFill>
                  <a:schemeClr val="bg1"/>
                </a:solidFill>
              </a:defRPr>
            </a:lvl4pPr>
            <a:lvl5pPr marL="0" indent="0" algn="l">
              <a:lnSpc>
                <a:spcPct val="110000"/>
              </a:lnSpc>
              <a:spcBef>
                <a:spcPts val="0"/>
              </a:spcBef>
              <a:buFont typeface="Arial" pitchFamily="34" charset="0"/>
              <a:buNone/>
              <a:defRPr sz="1300" b="1">
                <a:solidFill>
                  <a:schemeClr val="bg1"/>
                </a:solidFill>
              </a:defRPr>
            </a:lvl5pPr>
            <a:lvl6pPr marL="0" indent="0" algn="l">
              <a:lnSpc>
                <a:spcPct val="110000"/>
              </a:lnSpc>
              <a:spcBef>
                <a:spcPts val="0"/>
              </a:spcBef>
              <a:buNone/>
              <a:defRPr sz="1300" b="1">
                <a:solidFill>
                  <a:schemeClr val="bg1"/>
                </a:solidFill>
              </a:defRPr>
            </a:lvl6pPr>
            <a:lvl7pPr marL="0" indent="0" algn="l">
              <a:lnSpc>
                <a:spcPct val="110000"/>
              </a:lnSpc>
              <a:spcBef>
                <a:spcPts val="0"/>
              </a:spcBef>
              <a:buNone/>
              <a:defRPr sz="1300" b="1">
                <a:solidFill>
                  <a:schemeClr val="bg1"/>
                </a:solidFill>
              </a:defRPr>
            </a:lvl7pPr>
            <a:lvl8pPr marL="0" indent="0" algn="l">
              <a:lnSpc>
                <a:spcPct val="110000"/>
              </a:lnSpc>
              <a:spcBef>
                <a:spcPts val="0"/>
              </a:spcBef>
              <a:buNone/>
              <a:defRPr sz="1300" b="1">
                <a:solidFill>
                  <a:schemeClr val="bg1"/>
                </a:solidFill>
              </a:defRPr>
            </a:lvl8pPr>
            <a:lvl9pPr marL="0" indent="0" algn="l">
              <a:lnSpc>
                <a:spcPct val="110000"/>
              </a:lnSpc>
              <a:spcBef>
                <a:spcPts val="0"/>
              </a:spcBef>
              <a:buNone/>
              <a:defRPr sz="1300" b="1">
                <a:solidFill>
                  <a:schemeClr val="bg1"/>
                </a:solidFill>
              </a:defRPr>
            </a:lvl9pPr>
          </a:lstStyle>
          <a:p>
            <a:pPr lvl="0"/>
            <a:r>
              <a:rPr lang="en-US" dirty="0"/>
              <a:t>Click to edit Name</a:t>
            </a:r>
          </a:p>
        </p:txBody>
      </p:sp>
      <p:sp>
        <p:nvSpPr>
          <p:cNvPr id="17" name="Text Placeholder 14"/>
          <p:cNvSpPr>
            <a:spLocks noGrp="1"/>
          </p:cNvSpPr>
          <p:nvPr>
            <p:ph type="body" sz="quarter" idx="25" hasCustomPrompt="1"/>
          </p:nvPr>
        </p:nvSpPr>
        <p:spPr>
          <a:xfrm>
            <a:off x="859536" y="2770632"/>
            <a:ext cx="1728216" cy="640080"/>
          </a:xfrm>
        </p:spPr>
        <p:txBody>
          <a:bodyPr lIns="0" rIns="0"/>
          <a:lstStyle>
            <a:lvl1pPr marL="0" indent="0" algn="l">
              <a:lnSpc>
                <a:spcPct val="100000"/>
              </a:lnSpc>
              <a:spcBef>
                <a:spcPts val="0"/>
              </a:spcBef>
              <a:spcAft>
                <a:spcPts val="300"/>
              </a:spcAft>
              <a:buFont typeface="Arial" pitchFamily="34" charset="0"/>
              <a:buNone/>
              <a:defRPr sz="1000" b="0" baseline="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Title and Division</a:t>
            </a:r>
          </a:p>
        </p:txBody>
      </p:sp>
      <p:sp>
        <p:nvSpPr>
          <p:cNvPr id="18" name="Text Placeholder 14"/>
          <p:cNvSpPr>
            <a:spLocks noGrp="1"/>
          </p:cNvSpPr>
          <p:nvPr>
            <p:ph type="body" sz="quarter" idx="26" hasCustomPrompt="1"/>
          </p:nvPr>
        </p:nvSpPr>
        <p:spPr>
          <a:xfrm>
            <a:off x="859536" y="4526280"/>
            <a:ext cx="2075688" cy="365760"/>
          </a:xfrm>
        </p:spPr>
        <p:txBody>
          <a:bodyPr lIns="0" tIns="0" rIns="0" bIns="0" anchor="t"/>
          <a:lstStyle>
            <a:lvl1pPr marL="0" indent="0" algn="l">
              <a:lnSpc>
                <a:spcPct val="100000"/>
              </a:lnSpc>
              <a:spcBef>
                <a:spcPts val="0"/>
              </a:spcBef>
              <a:buFont typeface="Arial" pitchFamily="34" charset="0"/>
              <a:buNone/>
              <a:defRPr sz="1300" b="1">
                <a:solidFill>
                  <a:schemeClr val="bg1"/>
                </a:solidFill>
              </a:defRPr>
            </a:lvl1pPr>
            <a:lvl2pPr marL="0" indent="0" algn="l">
              <a:lnSpc>
                <a:spcPct val="100000"/>
              </a:lnSpc>
              <a:spcBef>
                <a:spcPts val="0"/>
              </a:spcBef>
              <a:buFont typeface="Arial" pitchFamily="34" charset="0"/>
              <a:buNone/>
              <a:defRPr sz="1300" b="1">
                <a:solidFill>
                  <a:schemeClr val="bg1"/>
                </a:solidFill>
              </a:defRPr>
            </a:lvl2pPr>
            <a:lvl3pPr marL="0" indent="0" algn="l">
              <a:lnSpc>
                <a:spcPct val="100000"/>
              </a:lnSpc>
              <a:spcBef>
                <a:spcPts val="0"/>
              </a:spcBef>
              <a:buFont typeface="Arial" pitchFamily="34" charset="0"/>
              <a:buNone/>
              <a:defRPr sz="1300" b="1">
                <a:solidFill>
                  <a:schemeClr val="bg1"/>
                </a:solidFill>
              </a:defRPr>
            </a:lvl3pPr>
            <a:lvl4pPr marL="0" indent="0" algn="l">
              <a:lnSpc>
                <a:spcPct val="100000"/>
              </a:lnSpc>
              <a:spcBef>
                <a:spcPts val="0"/>
              </a:spcBef>
              <a:buFont typeface="Arial" pitchFamily="34" charset="0"/>
              <a:buNone/>
              <a:defRPr sz="1300" b="1">
                <a:solidFill>
                  <a:schemeClr val="bg1"/>
                </a:solidFill>
              </a:defRPr>
            </a:lvl4pPr>
            <a:lvl5pPr marL="0" indent="0" algn="l">
              <a:lnSpc>
                <a:spcPct val="100000"/>
              </a:lnSpc>
              <a:spcBef>
                <a:spcPts val="0"/>
              </a:spcBef>
              <a:buFont typeface="Arial" pitchFamily="34" charset="0"/>
              <a:buNone/>
              <a:defRPr sz="1300" b="1">
                <a:solidFill>
                  <a:schemeClr val="bg1"/>
                </a:solidFill>
              </a:defRPr>
            </a:lvl5pPr>
            <a:lvl6pPr marL="0" indent="0" algn="l">
              <a:lnSpc>
                <a:spcPct val="100000"/>
              </a:lnSpc>
              <a:spcBef>
                <a:spcPts val="0"/>
              </a:spcBef>
              <a:buNone/>
              <a:defRPr sz="1300" b="1">
                <a:solidFill>
                  <a:schemeClr val="bg1"/>
                </a:solidFill>
              </a:defRPr>
            </a:lvl6pPr>
            <a:lvl7pPr marL="0" indent="0" algn="l">
              <a:lnSpc>
                <a:spcPct val="100000"/>
              </a:lnSpc>
              <a:spcBef>
                <a:spcPts val="0"/>
              </a:spcBef>
              <a:buNone/>
              <a:defRPr sz="1300" b="1">
                <a:solidFill>
                  <a:schemeClr val="bg1"/>
                </a:solidFill>
              </a:defRPr>
            </a:lvl7pPr>
            <a:lvl8pPr marL="0" indent="0" algn="l">
              <a:lnSpc>
                <a:spcPct val="100000"/>
              </a:lnSpc>
              <a:spcBef>
                <a:spcPts val="0"/>
              </a:spcBef>
              <a:buNone/>
              <a:defRPr sz="1300" b="1">
                <a:solidFill>
                  <a:schemeClr val="bg1"/>
                </a:solidFill>
              </a:defRPr>
            </a:lvl8pPr>
            <a:lvl9pPr marL="0" indent="0" algn="l">
              <a:lnSpc>
                <a:spcPct val="100000"/>
              </a:lnSpc>
              <a:spcBef>
                <a:spcPts val="0"/>
              </a:spcBef>
              <a:buNone/>
              <a:defRPr sz="1300" b="1">
                <a:solidFill>
                  <a:schemeClr val="bg1"/>
                </a:solidFill>
              </a:defRPr>
            </a:lvl9pPr>
          </a:lstStyle>
          <a:p>
            <a:pPr lvl="0"/>
            <a:r>
              <a:rPr lang="en-US" dirty="0"/>
              <a:t>Click to edit Name</a:t>
            </a:r>
          </a:p>
        </p:txBody>
      </p:sp>
      <p:sp>
        <p:nvSpPr>
          <p:cNvPr id="19" name="Text Placeholder 14"/>
          <p:cNvSpPr>
            <a:spLocks noGrp="1"/>
          </p:cNvSpPr>
          <p:nvPr>
            <p:ph type="body" sz="quarter" idx="27" hasCustomPrompt="1"/>
          </p:nvPr>
        </p:nvSpPr>
        <p:spPr>
          <a:xfrm>
            <a:off x="859536" y="4919472"/>
            <a:ext cx="1728216" cy="640080"/>
          </a:xfrm>
        </p:spPr>
        <p:txBody>
          <a:bodyPr lIns="0" rIns="0"/>
          <a:lstStyle>
            <a:lvl1pPr marL="0" indent="0" algn="l">
              <a:lnSpc>
                <a:spcPct val="100000"/>
              </a:lnSpc>
              <a:spcBef>
                <a:spcPts val="0"/>
              </a:spcBef>
              <a:spcAft>
                <a:spcPts val="300"/>
              </a:spcAft>
              <a:buFont typeface="Arial" pitchFamily="34" charset="0"/>
              <a:buNone/>
              <a:defRPr sz="1000" b="0" baseline="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Title and Division</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d Biography">
    <p:spTree>
      <p:nvGrpSpPr>
        <p:cNvPr id="1" name=""/>
        <p:cNvGrpSpPr/>
        <p:nvPr/>
      </p:nvGrpSpPr>
      <p:grpSpPr>
        <a:xfrm>
          <a:off x="0" y="0"/>
          <a:ext cx="0" cy="0"/>
          <a:chOff x="0" y="0"/>
          <a:chExt cx="0" cy="0"/>
        </a:xfrm>
      </p:grpSpPr>
      <p:pic>
        <p:nvPicPr>
          <p:cNvPr id="36" name="Picture 35" descr="background_globe_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7" name="Picture 36" descr="footer_wordmar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1934" y="6477990"/>
            <a:ext cx="1715310" cy="214662"/>
          </a:xfrm>
          <a:prstGeom prst="rect">
            <a:avLst/>
          </a:prstGeom>
        </p:spPr>
      </p:pic>
      <p:cxnSp>
        <p:nvCxnSpPr>
          <p:cNvPr id="38" name="Straight Connector 37"/>
          <p:cNvCxnSpPr/>
          <p:nvPr userDrawn="1"/>
        </p:nvCxnSpPr>
        <p:spPr bwMode="auto">
          <a:xfrm>
            <a:off x="8477250" y="6464300"/>
            <a:ext cx="0" cy="234950"/>
          </a:xfrm>
          <a:prstGeom prst="line">
            <a:avLst/>
          </a:prstGeom>
          <a:solidFill>
            <a:schemeClr val="accent1"/>
          </a:solidFill>
          <a:ln w="19050" cap="flat" cmpd="sng" algn="ctr">
            <a:solidFill>
              <a:srgbClr val="4F779C"/>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94D7B0FB-2024-4D4F-98E4-71A6CA95803B}" type="slidenum">
              <a:rPr lang="en-US" smtClean="0"/>
              <a:pPr/>
              <a:t>‹N›</a:t>
            </a:fld>
            <a:endParaRPr lang="en-US" dirty="0"/>
          </a:p>
        </p:txBody>
      </p:sp>
      <p:sp>
        <p:nvSpPr>
          <p:cNvPr id="28" name="Text Placeholder 11"/>
          <p:cNvSpPr>
            <a:spLocks noGrp="1"/>
          </p:cNvSpPr>
          <p:nvPr>
            <p:ph type="body" sz="quarter" idx="32"/>
          </p:nvPr>
        </p:nvSpPr>
        <p:spPr>
          <a:xfrm>
            <a:off x="3580041" y="231951"/>
            <a:ext cx="2697480" cy="1434289"/>
          </a:xfrm>
        </p:spPr>
        <p:txBody>
          <a:bodyPr/>
          <a:lstStyle>
            <a:lvl1pPr marL="0" indent="0" algn="just">
              <a:spcBef>
                <a:spcPts val="600"/>
              </a:spcBef>
              <a:buClr>
                <a:srgbClr val="E6E6E6"/>
              </a:buClr>
              <a:defRPr sz="1000"/>
            </a:lvl1pPr>
            <a:lvl2pPr marL="225425" indent="-225425" algn="just">
              <a:buClr>
                <a:srgbClr val="E6E6E6"/>
              </a:buClr>
              <a:buSzPct val="125000"/>
              <a:buFontTx/>
              <a:buBlip>
                <a:blip r:embed="rId4"/>
              </a:buBlip>
              <a:defRPr sz="1000" b="0"/>
            </a:lvl2pPr>
            <a:lvl3pPr marL="457200" indent="-225425" algn="just">
              <a:buSzPct val="100000"/>
              <a:buFont typeface="Arial" pitchFamily="34" charset="0"/>
              <a:buChar char="–"/>
              <a:defRPr sz="1000"/>
            </a:lvl3pPr>
            <a:lvl4pPr marL="681038" indent="-230188">
              <a:buFont typeface="Arial" pitchFamily="34" charset="0"/>
              <a:buChar char="»"/>
              <a:defRPr sz="1000"/>
            </a:lvl4pPr>
            <a:lvl5pPr marL="911225" indent="-228600">
              <a:buFont typeface="Arial" pitchFamily="34" charset="0"/>
              <a:buChar char="•"/>
              <a:defRPr sz="1000"/>
            </a:lvl5pPr>
            <a:lvl6pPr marL="1143000" indent="-228600">
              <a:buFont typeface="Courier New" pitchFamily="49" charset="0"/>
              <a:buChar char="o"/>
              <a:defRPr sz="1000"/>
            </a:lvl6pPr>
            <a:lvl7pPr marL="1371600" indent="-228600">
              <a:buSzPct val="100000"/>
              <a:buFont typeface="Wingdings" pitchFamily="2" charset="2"/>
              <a:buChar char="§"/>
              <a:defRPr sz="1000"/>
            </a:lvl7pPr>
            <a:lvl8pPr marL="1600200" indent="-228600">
              <a:buSzPct val="85000"/>
              <a:buFont typeface="+mj-lt"/>
              <a:buAutoNum type="arabicPeriod"/>
              <a:defRPr sz="1000"/>
            </a:lvl8pPr>
            <a:lvl9pPr marL="1828800" indent="-228600">
              <a:buFont typeface="+mj-lt"/>
              <a:buAutoNum type="alphaLcPeriod"/>
              <a:defRPr sz="1000"/>
            </a:lvl9pPr>
          </a:lstStyle>
          <a:p>
            <a:pPr lvl="0"/>
            <a:r>
              <a:rPr lang="en-US" dirty="0"/>
              <a:t>Click to edit Master text styles</a:t>
            </a:r>
          </a:p>
          <a:p>
            <a:pPr lvl="1"/>
            <a:r>
              <a:rPr lang="en-US" dirty="0"/>
              <a:t>Second level</a:t>
            </a:r>
          </a:p>
          <a:p>
            <a:pPr lvl="2"/>
            <a:r>
              <a:rPr lang="en-US" dirty="0"/>
              <a:t>Third level</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p>
        </p:txBody>
      </p:sp>
      <p:sp>
        <p:nvSpPr>
          <p:cNvPr id="29" name="Text Placeholder 11"/>
          <p:cNvSpPr>
            <a:spLocks noGrp="1"/>
          </p:cNvSpPr>
          <p:nvPr>
            <p:ph type="body" sz="quarter" idx="57"/>
          </p:nvPr>
        </p:nvSpPr>
        <p:spPr>
          <a:xfrm>
            <a:off x="6344856" y="231951"/>
            <a:ext cx="2697480" cy="1434289"/>
          </a:xfrm>
        </p:spPr>
        <p:txBody>
          <a:bodyPr/>
          <a:lstStyle>
            <a:lvl1pPr marL="0" indent="0" algn="just">
              <a:spcBef>
                <a:spcPts val="600"/>
              </a:spcBef>
              <a:buClr>
                <a:srgbClr val="E6E6E6"/>
              </a:buClr>
              <a:defRPr sz="1000"/>
            </a:lvl1pPr>
            <a:lvl2pPr marL="225425" indent="-225425" algn="just">
              <a:buClr>
                <a:srgbClr val="E6E6E6"/>
              </a:buClr>
              <a:buSzPct val="125000"/>
              <a:buFontTx/>
              <a:buBlip>
                <a:blip r:embed="rId4"/>
              </a:buBlip>
              <a:defRPr sz="1000" b="0"/>
            </a:lvl2pPr>
            <a:lvl3pPr marL="457200" indent="-225425" algn="just">
              <a:buSzPct val="100000"/>
              <a:buFont typeface="Arial" pitchFamily="34" charset="0"/>
              <a:buChar char="–"/>
              <a:defRPr sz="1000"/>
            </a:lvl3pPr>
            <a:lvl4pPr marL="681038" indent="-230188">
              <a:buFont typeface="Arial" pitchFamily="34" charset="0"/>
              <a:buChar char="»"/>
              <a:defRPr sz="1000"/>
            </a:lvl4pPr>
            <a:lvl5pPr marL="911225" indent="-228600">
              <a:buFont typeface="Arial" pitchFamily="34" charset="0"/>
              <a:buChar char="•"/>
              <a:defRPr sz="1000"/>
            </a:lvl5pPr>
            <a:lvl6pPr marL="1143000" indent="-228600">
              <a:buFont typeface="Courier New" pitchFamily="49" charset="0"/>
              <a:buChar char="o"/>
              <a:defRPr sz="1000"/>
            </a:lvl6pPr>
            <a:lvl7pPr marL="1371600" indent="-228600">
              <a:buSzPct val="100000"/>
              <a:buFont typeface="Wingdings" pitchFamily="2" charset="2"/>
              <a:buChar char="§"/>
              <a:defRPr sz="1000"/>
            </a:lvl7pPr>
            <a:lvl8pPr marL="1600200" indent="-228600">
              <a:buSzPct val="85000"/>
              <a:buFont typeface="+mj-lt"/>
              <a:buAutoNum type="arabicPeriod"/>
              <a:defRPr sz="1000"/>
            </a:lvl8pPr>
            <a:lvl9pPr marL="1828800" indent="-228600">
              <a:buFont typeface="+mj-lt"/>
              <a:buAutoNum type="alphaLcPeriod"/>
              <a:defRPr sz="1000"/>
            </a:lvl9pPr>
          </a:lstStyle>
          <a:p>
            <a:pPr lvl="0"/>
            <a:r>
              <a:rPr lang="en-US" dirty="0"/>
              <a:t>Click to edit Master text styles</a:t>
            </a:r>
          </a:p>
          <a:p>
            <a:pPr lvl="1"/>
            <a:r>
              <a:rPr lang="en-US" dirty="0"/>
              <a:t>Second level</a:t>
            </a:r>
          </a:p>
          <a:p>
            <a:pPr lvl="2"/>
            <a:r>
              <a:rPr lang="en-US" dirty="0"/>
              <a:t>Third level</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p>
        </p:txBody>
      </p:sp>
      <p:sp>
        <p:nvSpPr>
          <p:cNvPr id="30" name="Text Placeholder 11"/>
          <p:cNvSpPr>
            <a:spLocks noGrp="1"/>
          </p:cNvSpPr>
          <p:nvPr>
            <p:ph type="body" sz="quarter" idx="58"/>
          </p:nvPr>
        </p:nvSpPr>
        <p:spPr>
          <a:xfrm>
            <a:off x="6344856" y="1811338"/>
            <a:ext cx="2697480" cy="1434289"/>
          </a:xfrm>
        </p:spPr>
        <p:txBody>
          <a:bodyPr/>
          <a:lstStyle>
            <a:lvl1pPr marL="0" indent="0" algn="just">
              <a:spcBef>
                <a:spcPts val="600"/>
              </a:spcBef>
              <a:buClr>
                <a:srgbClr val="E6E6E6"/>
              </a:buClr>
              <a:defRPr sz="1000"/>
            </a:lvl1pPr>
            <a:lvl2pPr marL="225425" indent="-225425" algn="just">
              <a:buClr>
                <a:srgbClr val="E6E6E6"/>
              </a:buClr>
              <a:buSzPct val="125000"/>
              <a:buFontTx/>
              <a:buBlip>
                <a:blip r:embed="rId4"/>
              </a:buBlip>
              <a:defRPr sz="1000" b="0"/>
            </a:lvl2pPr>
            <a:lvl3pPr marL="457200" indent="-225425" algn="just">
              <a:buSzPct val="100000"/>
              <a:buFont typeface="Arial" pitchFamily="34" charset="0"/>
              <a:buChar char="–"/>
              <a:defRPr sz="1000"/>
            </a:lvl3pPr>
            <a:lvl4pPr marL="681038" indent="-230188">
              <a:buFont typeface="Arial" pitchFamily="34" charset="0"/>
              <a:buChar char="»"/>
              <a:defRPr sz="1000"/>
            </a:lvl4pPr>
            <a:lvl5pPr marL="911225" indent="-228600">
              <a:buFont typeface="Arial" pitchFamily="34" charset="0"/>
              <a:buChar char="•"/>
              <a:defRPr sz="1000"/>
            </a:lvl5pPr>
            <a:lvl6pPr marL="1143000" indent="-228600">
              <a:buFont typeface="Courier New" pitchFamily="49" charset="0"/>
              <a:buChar char="o"/>
              <a:defRPr sz="1000"/>
            </a:lvl6pPr>
            <a:lvl7pPr marL="1371600" indent="-228600">
              <a:buSzPct val="100000"/>
              <a:buFont typeface="Wingdings" pitchFamily="2" charset="2"/>
              <a:buChar char="§"/>
              <a:defRPr sz="1000"/>
            </a:lvl7pPr>
            <a:lvl8pPr marL="1600200" indent="-228600">
              <a:buSzPct val="85000"/>
              <a:buFont typeface="+mj-lt"/>
              <a:buAutoNum type="arabicPeriod"/>
              <a:defRPr sz="1000"/>
            </a:lvl8pPr>
            <a:lvl9pPr marL="1828800" indent="-228600">
              <a:buFont typeface="+mj-lt"/>
              <a:buAutoNum type="alphaLcPeriod"/>
              <a:defRPr sz="1000"/>
            </a:lvl9pPr>
          </a:lstStyle>
          <a:p>
            <a:pPr lvl="0"/>
            <a:r>
              <a:rPr lang="en-US" dirty="0"/>
              <a:t>Click to edit Master text styles</a:t>
            </a:r>
          </a:p>
          <a:p>
            <a:pPr lvl="1"/>
            <a:r>
              <a:rPr lang="en-US" dirty="0"/>
              <a:t>Second level</a:t>
            </a:r>
          </a:p>
          <a:p>
            <a:pPr lvl="2"/>
            <a:r>
              <a:rPr lang="en-US" dirty="0"/>
              <a:t>Third level</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p>
        </p:txBody>
      </p:sp>
      <p:sp>
        <p:nvSpPr>
          <p:cNvPr id="31" name="Text Placeholder 11"/>
          <p:cNvSpPr>
            <a:spLocks noGrp="1"/>
          </p:cNvSpPr>
          <p:nvPr>
            <p:ph type="body" sz="quarter" idx="59"/>
          </p:nvPr>
        </p:nvSpPr>
        <p:spPr>
          <a:xfrm>
            <a:off x="6344856" y="3371870"/>
            <a:ext cx="2697480" cy="1434289"/>
          </a:xfrm>
        </p:spPr>
        <p:txBody>
          <a:bodyPr/>
          <a:lstStyle>
            <a:lvl1pPr marL="0" indent="0" algn="just">
              <a:spcBef>
                <a:spcPts val="600"/>
              </a:spcBef>
              <a:buClr>
                <a:srgbClr val="E6E6E6"/>
              </a:buClr>
              <a:defRPr sz="1000"/>
            </a:lvl1pPr>
            <a:lvl2pPr marL="225425" indent="-225425" algn="just">
              <a:buClr>
                <a:srgbClr val="E6E6E6"/>
              </a:buClr>
              <a:buSzPct val="125000"/>
              <a:buFontTx/>
              <a:buBlip>
                <a:blip r:embed="rId4"/>
              </a:buBlip>
              <a:defRPr sz="1000" b="0"/>
            </a:lvl2pPr>
            <a:lvl3pPr marL="457200" indent="-225425" algn="just">
              <a:buSzPct val="100000"/>
              <a:buFont typeface="Arial" pitchFamily="34" charset="0"/>
              <a:buChar char="–"/>
              <a:defRPr sz="1000"/>
            </a:lvl3pPr>
            <a:lvl4pPr marL="681038" indent="-230188">
              <a:buFont typeface="Arial" pitchFamily="34" charset="0"/>
              <a:buChar char="»"/>
              <a:defRPr sz="1000"/>
            </a:lvl4pPr>
            <a:lvl5pPr marL="911225" indent="-228600">
              <a:buFont typeface="Arial" pitchFamily="34" charset="0"/>
              <a:buChar char="•"/>
              <a:defRPr sz="1000"/>
            </a:lvl5pPr>
            <a:lvl6pPr marL="1143000" indent="-228600">
              <a:buFont typeface="Courier New" pitchFamily="49" charset="0"/>
              <a:buChar char="o"/>
              <a:defRPr sz="1000"/>
            </a:lvl6pPr>
            <a:lvl7pPr marL="1371600" indent="-228600">
              <a:buSzPct val="100000"/>
              <a:buFont typeface="Wingdings" pitchFamily="2" charset="2"/>
              <a:buChar char="§"/>
              <a:defRPr sz="1000"/>
            </a:lvl7pPr>
            <a:lvl8pPr marL="1600200" indent="-228600">
              <a:buSzPct val="85000"/>
              <a:buFont typeface="+mj-lt"/>
              <a:buAutoNum type="arabicPeriod"/>
              <a:defRPr sz="1000"/>
            </a:lvl8pPr>
            <a:lvl9pPr marL="1828800" indent="-228600">
              <a:buFont typeface="+mj-lt"/>
              <a:buAutoNum type="alphaLcPeriod"/>
              <a:defRPr sz="1000"/>
            </a:lvl9pPr>
          </a:lstStyle>
          <a:p>
            <a:pPr lvl="0"/>
            <a:r>
              <a:rPr lang="en-US" dirty="0"/>
              <a:t>Click to edit Master text styles</a:t>
            </a:r>
          </a:p>
          <a:p>
            <a:pPr lvl="1"/>
            <a:r>
              <a:rPr lang="en-US" dirty="0"/>
              <a:t>Second level</a:t>
            </a:r>
          </a:p>
          <a:p>
            <a:pPr lvl="2"/>
            <a:r>
              <a:rPr lang="en-US" dirty="0"/>
              <a:t>Third level</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p>
        </p:txBody>
      </p:sp>
      <p:sp>
        <p:nvSpPr>
          <p:cNvPr id="32" name="Text Placeholder 11"/>
          <p:cNvSpPr>
            <a:spLocks noGrp="1"/>
          </p:cNvSpPr>
          <p:nvPr>
            <p:ph type="body" sz="quarter" idx="60"/>
          </p:nvPr>
        </p:nvSpPr>
        <p:spPr>
          <a:xfrm>
            <a:off x="6344856" y="4927595"/>
            <a:ext cx="2697480" cy="1434289"/>
          </a:xfrm>
        </p:spPr>
        <p:txBody>
          <a:bodyPr/>
          <a:lstStyle>
            <a:lvl1pPr marL="0" indent="0" algn="just">
              <a:spcBef>
                <a:spcPts val="600"/>
              </a:spcBef>
              <a:buClr>
                <a:srgbClr val="E6E6E6"/>
              </a:buClr>
              <a:defRPr sz="1000"/>
            </a:lvl1pPr>
            <a:lvl2pPr marL="225425" indent="-225425" algn="just">
              <a:buClr>
                <a:srgbClr val="E6E6E6"/>
              </a:buClr>
              <a:buSzPct val="125000"/>
              <a:buFontTx/>
              <a:buBlip>
                <a:blip r:embed="rId4"/>
              </a:buBlip>
              <a:defRPr sz="1000" b="0"/>
            </a:lvl2pPr>
            <a:lvl3pPr marL="457200" indent="-225425" algn="just">
              <a:buSzPct val="100000"/>
              <a:buFont typeface="Arial" pitchFamily="34" charset="0"/>
              <a:buChar char="–"/>
              <a:defRPr sz="1000"/>
            </a:lvl3pPr>
            <a:lvl4pPr marL="681038" indent="-230188">
              <a:buFont typeface="Arial" pitchFamily="34" charset="0"/>
              <a:buChar char="»"/>
              <a:defRPr sz="1000"/>
            </a:lvl4pPr>
            <a:lvl5pPr marL="911225" indent="-228600">
              <a:buFont typeface="Arial" pitchFamily="34" charset="0"/>
              <a:buChar char="•"/>
              <a:defRPr sz="1000"/>
            </a:lvl5pPr>
            <a:lvl6pPr marL="1143000" indent="-228600">
              <a:buFont typeface="Courier New" pitchFamily="49" charset="0"/>
              <a:buChar char="o"/>
              <a:defRPr sz="1000"/>
            </a:lvl6pPr>
            <a:lvl7pPr marL="1371600" indent="-228600">
              <a:buSzPct val="100000"/>
              <a:buFont typeface="Wingdings" pitchFamily="2" charset="2"/>
              <a:buChar char="§"/>
              <a:defRPr sz="1000"/>
            </a:lvl7pPr>
            <a:lvl8pPr marL="1600200" indent="-228600">
              <a:buSzPct val="85000"/>
              <a:buFont typeface="+mj-lt"/>
              <a:buAutoNum type="arabicPeriod"/>
              <a:defRPr sz="1000"/>
            </a:lvl8pPr>
            <a:lvl9pPr marL="1828800" indent="-228600">
              <a:buFont typeface="+mj-lt"/>
              <a:buAutoNum type="alphaLcPeriod"/>
              <a:defRPr sz="1000"/>
            </a:lvl9pPr>
          </a:lstStyle>
          <a:p>
            <a:pPr lvl="0"/>
            <a:r>
              <a:rPr lang="en-US" dirty="0"/>
              <a:t>Click to edit Master text styles</a:t>
            </a:r>
          </a:p>
          <a:p>
            <a:pPr lvl="1"/>
            <a:r>
              <a:rPr lang="en-US" dirty="0"/>
              <a:t>Second level</a:t>
            </a:r>
          </a:p>
          <a:p>
            <a:pPr lvl="2"/>
            <a:r>
              <a:rPr lang="en-US" dirty="0"/>
              <a:t>Third level</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p>
        </p:txBody>
      </p:sp>
      <p:sp>
        <p:nvSpPr>
          <p:cNvPr id="33" name="Text Placeholder 11"/>
          <p:cNvSpPr>
            <a:spLocks noGrp="1"/>
          </p:cNvSpPr>
          <p:nvPr>
            <p:ph type="body" sz="quarter" idx="61"/>
          </p:nvPr>
        </p:nvSpPr>
        <p:spPr>
          <a:xfrm>
            <a:off x="3580041" y="1811338"/>
            <a:ext cx="2697480" cy="1434289"/>
          </a:xfrm>
        </p:spPr>
        <p:txBody>
          <a:bodyPr/>
          <a:lstStyle>
            <a:lvl1pPr marL="0" indent="0" algn="just">
              <a:spcBef>
                <a:spcPts val="600"/>
              </a:spcBef>
              <a:buClr>
                <a:srgbClr val="E6E6E6"/>
              </a:buClr>
              <a:defRPr sz="1000"/>
            </a:lvl1pPr>
            <a:lvl2pPr marL="225425" indent="-225425" algn="just">
              <a:buClr>
                <a:srgbClr val="E6E6E6"/>
              </a:buClr>
              <a:buSzPct val="125000"/>
              <a:buFontTx/>
              <a:buBlip>
                <a:blip r:embed="rId4"/>
              </a:buBlip>
              <a:defRPr sz="1000" b="0"/>
            </a:lvl2pPr>
            <a:lvl3pPr marL="457200" indent="-225425" algn="just">
              <a:buSzPct val="100000"/>
              <a:buFont typeface="Arial" pitchFamily="34" charset="0"/>
              <a:buChar char="–"/>
              <a:defRPr sz="1000"/>
            </a:lvl3pPr>
            <a:lvl4pPr marL="681038" indent="-230188">
              <a:buFont typeface="Arial" pitchFamily="34" charset="0"/>
              <a:buChar char="»"/>
              <a:defRPr sz="1000"/>
            </a:lvl4pPr>
            <a:lvl5pPr marL="911225" indent="-228600">
              <a:buFont typeface="Arial" pitchFamily="34" charset="0"/>
              <a:buChar char="•"/>
              <a:defRPr sz="1000"/>
            </a:lvl5pPr>
            <a:lvl6pPr marL="1143000" indent="-228600">
              <a:buFont typeface="Courier New" pitchFamily="49" charset="0"/>
              <a:buChar char="o"/>
              <a:defRPr sz="1000"/>
            </a:lvl6pPr>
            <a:lvl7pPr marL="1371600" indent="-228600">
              <a:buSzPct val="100000"/>
              <a:buFont typeface="Wingdings" pitchFamily="2" charset="2"/>
              <a:buChar char="§"/>
              <a:defRPr sz="1000"/>
            </a:lvl7pPr>
            <a:lvl8pPr marL="1600200" indent="-228600">
              <a:buSzPct val="85000"/>
              <a:buFont typeface="+mj-lt"/>
              <a:buAutoNum type="arabicPeriod"/>
              <a:defRPr sz="1000"/>
            </a:lvl8pPr>
            <a:lvl9pPr marL="1828800" indent="-228600">
              <a:buFont typeface="+mj-lt"/>
              <a:buAutoNum type="alphaLcPeriod"/>
              <a:defRPr sz="1000"/>
            </a:lvl9pPr>
          </a:lstStyle>
          <a:p>
            <a:pPr lvl="0"/>
            <a:r>
              <a:rPr lang="en-US" dirty="0"/>
              <a:t>Click to edit Master text styles</a:t>
            </a:r>
          </a:p>
          <a:p>
            <a:pPr lvl="1"/>
            <a:r>
              <a:rPr lang="en-US" dirty="0"/>
              <a:t>Second level</a:t>
            </a:r>
          </a:p>
          <a:p>
            <a:pPr lvl="2"/>
            <a:r>
              <a:rPr lang="en-US" dirty="0"/>
              <a:t>Third level</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p>
        </p:txBody>
      </p:sp>
      <p:sp>
        <p:nvSpPr>
          <p:cNvPr id="34" name="Text Placeholder 11"/>
          <p:cNvSpPr>
            <a:spLocks noGrp="1"/>
          </p:cNvSpPr>
          <p:nvPr>
            <p:ph type="body" sz="quarter" idx="62"/>
          </p:nvPr>
        </p:nvSpPr>
        <p:spPr>
          <a:xfrm>
            <a:off x="3580041" y="3371870"/>
            <a:ext cx="2697480" cy="1434289"/>
          </a:xfrm>
        </p:spPr>
        <p:txBody>
          <a:bodyPr/>
          <a:lstStyle>
            <a:lvl1pPr marL="0" indent="0" algn="just">
              <a:spcBef>
                <a:spcPts val="600"/>
              </a:spcBef>
              <a:buClr>
                <a:srgbClr val="E6E6E6"/>
              </a:buClr>
              <a:defRPr sz="1000"/>
            </a:lvl1pPr>
            <a:lvl2pPr marL="225425" indent="-225425" algn="just">
              <a:buClr>
                <a:srgbClr val="E6E6E6"/>
              </a:buClr>
              <a:buSzPct val="125000"/>
              <a:buFontTx/>
              <a:buBlip>
                <a:blip r:embed="rId4"/>
              </a:buBlip>
              <a:defRPr sz="1000" b="0"/>
            </a:lvl2pPr>
            <a:lvl3pPr marL="457200" indent="-225425" algn="just">
              <a:buSzPct val="100000"/>
              <a:buFont typeface="Arial" pitchFamily="34" charset="0"/>
              <a:buChar char="–"/>
              <a:defRPr sz="1000"/>
            </a:lvl3pPr>
            <a:lvl4pPr marL="681038" indent="-230188">
              <a:buFont typeface="Arial" pitchFamily="34" charset="0"/>
              <a:buChar char="»"/>
              <a:defRPr sz="1000"/>
            </a:lvl4pPr>
            <a:lvl5pPr marL="911225" indent="-228600">
              <a:buFont typeface="Arial" pitchFamily="34" charset="0"/>
              <a:buChar char="•"/>
              <a:defRPr sz="1000"/>
            </a:lvl5pPr>
            <a:lvl6pPr marL="1143000" indent="-228600">
              <a:buFont typeface="Courier New" pitchFamily="49" charset="0"/>
              <a:buChar char="o"/>
              <a:defRPr sz="1000"/>
            </a:lvl6pPr>
            <a:lvl7pPr marL="1371600" indent="-228600">
              <a:buSzPct val="100000"/>
              <a:buFont typeface="Wingdings" pitchFamily="2" charset="2"/>
              <a:buChar char="§"/>
              <a:defRPr sz="1000"/>
            </a:lvl7pPr>
            <a:lvl8pPr marL="1600200" indent="-228600">
              <a:buSzPct val="85000"/>
              <a:buFont typeface="+mj-lt"/>
              <a:buAutoNum type="arabicPeriod"/>
              <a:defRPr sz="1000"/>
            </a:lvl8pPr>
            <a:lvl9pPr marL="1828800" indent="-228600">
              <a:buFont typeface="+mj-lt"/>
              <a:buAutoNum type="alphaLcPeriod"/>
              <a:defRPr sz="1000"/>
            </a:lvl9pPr>
          </a:lstStyle>
          <a:p>
            <a:pPr lvl="0"/>
            <a:r>
              <a:rPr lang="en-US" dirty="0"/>
              <a:t>Click to edit Master text styles</a:t>
            </a:r>
          </a:p>
          <a:p>
            <a:pPr lvl="1"/>
            <a:r>
              <a:rPr lang="en-US" dirty="0"/>
              <a:t>Second level</a:t>
            </a:r>
          </a:p>
          <a:p>
            <a:pPr lvl="2"/>
            <a:r>
              <a:rPr lang="en-US" dirty="0"/>
              <a:t>Third level</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p>
        </p:txBody>
      </p:sp>
      <p:sp>
        <p:nvSpPr>
          <p:cNvPr id="35" name="Text Placeholder 11"/>
          <p:cNvSpPr>
            <a:spLocks noGrp="1"/>
          </p:cNvSpPr>
          <p:nvPr>
            <p:ph type="body" sz="quarter" idx="63"/>
          </p:nvPr>
        </p:nvSpPr>
        <p:spPr>
          <a:xfrm>
            <a:off x="3580041" y="4927595"/>
            <a:ext cx="2697480" cy="1434289"/>
          </a:xfrm>
        </p:spPr>
        <p:txBody>
          <a:bodyPr/>
          <a:lstStyle>
            <a:lvl1pPr marL="0" indent="0" algn="just">
              <a:spcBef>
                <a:spcPts val="600"/>
              </a:spcBef>
              <a:buClr>
                <a:srgbClr val="E6E6E6"/>
              </a:buClr>
              <a:defRPr sz="1000"/>
            </a:lvl1pPr>
            <a:lvl2pPr marL="225425" indent="-225425" algn="just">
              <a:buClr>
                <a:srgbClr val="E6E6E6"/>
              </a:buClr>
              <a:buSzPct val="125000"/>
              <a:buFontTx/>
              <a:buBlip>
                <a:blip r:embed="rId4"/>
              </a:buBlip>
              <a:defRPr sz="1000" b="0"/>
            </a:lvl2pPr>
            <a:lvl3pPr marL="457200" indent="-225425" algn="just">
              <a:buSzPct val="100000"/>
              <a:buFont typeface="Arial" pitchFamily="34" charset="0"/>
              <a:buChar char="–"/>
              <a:defRPr sz="1000"/>
            </a:lvl3pPr>
            <a:lvl4pPr marL="681038" indent="-230188">
              <a:buFont typeface="Arial" pitchFamily="34" charset="0"/>
              <a:buChar char="»"/>
              <a:defRPr sz="1000"/>
            </a:lvl4pPr>
            <a:lvl5pPr marL="911225" indent="-228600">
              <a:buFont typeface="Arial" pitchFamily="34" charset="0"/>
              <a:buChar char="•"/>
              <a:defRPr sz="1000"/>
            </a:lvl5pPr>
            <a:lvl6pPr marL="1143000" indent="-228600">
              <a:buFont typeface="Courier New" pitchFamily="49" charset="0"/>
              <a:buChar char="o"/>
              <a:defRPr sz="1000"/>
            </a:lvl6pPr>
            <a:lvl7pPr marL="1371600" indent="-228600">
              <a:buSzPct val="100000"/>
              <a:buFont typeface="Wingdings" pitchFamily="2" charset="2"/>
              <a:buChar char="§"/>
              <a:defRPr sz="1000"/>
            </a:lvl7pPr>
            <a:lvl8pPr marL="1600200" indent="-228600">
              <a:buSzPct val="85000"/>
              <a:buFont typeface="+mj-lt"/>
              <a:buAutoNum type="arabicPeriod"/>
              <a:defRPr sz="1000"/>
            </a:lvl8pPr>
            <a:lvl9pPr marL="1828800" indent="-228600">
              <a:buFont typeface="+mj-lt"/>
              <a:buAutoNum type="alphaLcPeriod"/>
              <a:defRPr sz="1000"/>
            </a:lvl9pPr>
          </a:lstStyle>
          <a:p>
            <a:pPr lvl="0"/>
            <a:r>
              <a:rPr lang="en-US" dirty="0"/>
              <a:t>Click to edit Master text styles</a:t>
            </a:r>
          </a:p>
          <a:p>
            <a:pPr lvl="1"/>
            <a:r>
              <a:rPr lang="en-US" dirty="0"/>
              <a:t>Second level</a:t>
            </a:r>
          </a:p>
          <a:p>
            <a:pPr lvl="2"/>
            <a:r>
              <a:rPr lang="en-US" dirty="0"/>
              <a:t>Third level</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p>
        </p:txBody>
      </p:sp>
      <p:pic>
        <p:nvPicPr>
          <p:cNvPr id="43" name="Picture 42" descr="bar_casestudy - JK.png"/>
          <p:cNvPicPr>
            <a:picLocks noChangeAspect="1"/>
          </p:cNvPicPr>
          <p:nvPr userDrawn="1"/>
        </p:nvPicPr>
        <p:blipFill>
          <a:blip r:embed="rId5" cstate="print"/>
          <a:srcRect l="32703"/>
          <a:stretch>
            <a:fillRect/>
          </a:stretch>
        </p:blipFill>
        <p:spPr>
          <a:xfrm>
            <a:off x="0" y="221746"/>
            <a:ext cx="3419231" cy="1243584"/>
          </a:xfrm>
          <a:prstGeom prst="rect">
            <a:avLst/>
          </a:prstGeom>
        </p:spPr>
      </p:pic>
      <p:pic>
        <p:nvPicPr>
          <p:cNvPr id="44" name="Picture 43" descr="bar_casestudy - JK.png"/>
          <p:cNvPicPr>
            <a:picLocks noChangeAspect="1"/>
          </p:cNvPicPr>
          <p:nvPr userDrawn="1"/>
        </p:nvPicPr>
        <p:blipFill>
          <a:blip r:embed="rId5" cstate="print"/>
          <a:srcRect l="32703"/>
          <a:stretch>
            <a:fillRect/>
          </a:stretch>
        </p:blipFill>
        <p:spPr>
          <a:xfrm>
            <a:off x="0" y="1811338"/>
            <a:ext cx="3419231" cy="1243584"/>
          </a:xfrm>
          <a:prstGeom prst="rect">
            <a:avLst/>
          </a:prstGeom>
        </p:spPr>
      </p:pic>
      <p:pic>
        <p:nvPicPr>
          <p:cNvPr id="45" name="Picture 44" descr="bar_casestudy - JK.png"/>
          <p:cNvPicPr>
            <a:picLocks noChangeAspect="1"/>
          </p:cNvPicPr>
          <p:nvPr userDrawn="1"/>
        </p:nvPicPr>
        <p:blipFill>
          <a:blip r:embed="rId5" cstate="print"/>
          <a:srcRect l="32703"/>
          <a:stretch>
            <a:fillRect/>
          </a:stretch>
        </p:blipFill>
        <p:spPr>
          <a:xfrm>
            <a:off x="0" y="3371870"/>
            <a:ext cx="3419231" cy="1243584"/>
          </a:xfrm>
          <a:prstGeom prst="rect">
            <a:avLst/>
          </a:prstGeom>
        </p:spPr>
      </p:pic>
      <p:pic>
        <p:nvPicPr>
          <p:cNvPr id="46" name="Picture 45" descr="bar_casestudy - JK.png"/>
          <p:cNvPicPr>
            <a:picLocks noChangeAspect="1"/>
          </p:cNvPicPr>
          <p:nvPr userDrawn="1"/>
        </p:nvPicPr>
        <p:blipFill>
          <a:blip r:embed="rId5" cstate="print"/>
          <a:srcRect l="32703"/>
          <a:stretch>
            <a:fillRect/>
          </a:stretch>
        </p:blipFill>
        <p:spPr>
          <a:xfrm>
            <a:off x="0" y="4923262"/>
            <a:ext cx="3419231" cy="1243584"/>
          </a:xfrm>
          <a:prstGeom prst="rect">
            <a:avLst/>
          </a:prstGeom>
        </p:spPr>
      </p:pic>
      <p:sp>
        <p:nvSpPr>
          <p:cNvPr id="2" name="Title 1"/>
          <p:cNvSpPr>
            <a:spLocks noGrp="1"/>
          </p:cNvSpPr>
          <p:nvPr>
            <p:ph type="title" hasCustomPrompt="1"/>
          </p:nvPr>
        </p:nvSpPr>
        <p:spPr>
          <a:xfrm>
            <a:off x="859536" y="301752"/>
            <a:ext cx="2075688" cy="365760"/>
          </a:xfrm>
        </p:spPr>
        <p:txBody>
          <a:bodyPr lIns="0" tIns="0" rIns="0" bIns="0" anchor="t"/>
          <a:lstStyle>
            <a:lvl1pPr>
              <a:defRPr sz="1300" cap="none" baseline="0">
                <a:solidFill>
                  <a:schemeClr val="bg1"/>
                </a:solidFill>
              </a:defRPr>
            </a:lvl1pPr>
          </a:lstStyle>
          <a:p>
            <a:r>
              <a:rPr lang="en-US" dirty="0"/>
              <a:t>Click to edit Name</a:t>
            </a:r>
          </a:p>
        </p:txBody>
      </p:sp>
      <p:sp>
        <p:nvSpPr>
          <p:cNvPr id="17" name="Picture Placeholder 10"/>
          <p:cNvSpPr>
            <a:spLocks noGrp="1" noChangeAspect="1"/>
          </p:cNvSpPr>
          <p:nvPr>
            <p:ph type="pic" sz="quarter" idx="13" hasCustomPrompt="1"/>
          </p:nvPr>
        </p:nvSpPr>
        <p:spPr>
          <a:xfrm>
            <a:off x="109728" y="1901952"/>
            <a:ext cx="685800" cy="996696"/>
          </a:xfrm>
          <a:solidFill>
            <a:schemeClr val="bg1"/>
          </a:solidFill>
          <a:ln w="9525">
            <a:solidFill>
              <a:schemeClr val="bg1"/>
            </a:solidFill>
          </a:ln>
        </p:spPr>
        <p:txBody>
          <a:bodyPr lIns="45720" tIns="45720" rIns="45720" bIns="45720" anchor="ctr"/>
          <a:lstStyle>
            <a:lvl1pPr marL="0" indent="0" algn="ctr">
              <a:buFont typeface="Arial" pitchFamily="34" charset="0"/>
              <a:buNone/>
              <a:defRPr sz="1200" b="1" baseline="0">
                <a:solidFill>
                  <a:srgbClr val="00355F"/>
                </a:solidFill>
              </a:defRPr>
            </a:lvl1pPr>
            <a:lvl2pPr marL="0" indent="0" algn="ctr">
              <a:buFont typeface="Arial" pitchFamily="34" charset="0"/>
              <a:buNone/>
              <a:defRPr b="1">
                <a:solidFill>
                  <a:srgbClr val="00355F"/>
                </a:solidFill>
              </a:defRPr>
            </a:lvl2pPr>
            <a:lvl3pPr marL="0" indent="0" algn="ctr">
              <a:buFont typeface="Arial" pitchFamily="34" charset="0"/>
              <a:buNone/>
              <a:defRPr b="1">
                <a:solidFill>
                  <a:srgbClr val="00355F"/>
                </a:solidFill>
              </a:defRPr>
            </a:lvl3pPr>
            <a:lvl4pPr marL="0" indent="0" algn="ctr">
              <a:buNone/>
              <a:defRPr b="1">
                <a:solidFill>
                  <a:srgbClr val="00355F"/>
                </a:solidFill>
              </a:defRPr>
            </a:lvl4pPr>
            <a:lvl5pPr marL="0" indent="0" algn="ctr">
              <a:buNone/>
              <a:defRPr b="1">
                <a:solidFill>
                  <a:srgbClr val="00355F"/>
                </a:solidFill>
              </a:defRPr>
            </a:lvl5pPr>
            <a:lvl6pPr marL="0" indent="0" algn="ctr">
              <a:buNone/>
              <a:defRPr b="1">
                <a:solidFill>
                  <a:srgbClr val="00355F"/>
                </a:solidFill>
              </a:defRPr>
            </a:lvl6pPr>
            <a:lvl7pPr marL="0" indent="0" algn="ctr">
              <a:buNone/>
              <a:defRPr b="1">
                <a:solidFill>
                  <a:srgbClr val="00355F"/>
                </a:solidFill>
              </a:defRPr>
            </a:lvl7pPr>
            <a:lvl8pPr marL="0" indent="0" algn="ctr">
              <a:buNone/>
              <a:defRPr b="1">
                <a:solidFill>
                  <a:srgbClr val="00355F"/>
                </a:solidFill>
              </a:defRPr>
            </a:lvl8pPr>
            <a:lvl9pPr marL="0" indent="0" algn="ctr">
              <a:buFont typeface="Arial" pitchFamily="34" charset="0"/>
              <a:buNone/>
              <a:defRPr b="1">
                <a:solidFill>
                  <a:srgbClr val="00355F"/>
                </a:solidFill>
              </a:defRPr>
            </a:lvl9pPr>
          </a:lstStyle>
          <a:p>
            <a:pPr lvl="0"/>
            <a:r>
              <a:rPr lang="en-US" dirty="0"/>
              <a:t>Click to Add Photo</a:t>
            </a:r>
          </a:p>
        </p:txBody>
      </p:sp>
      <p:sp>
        <p:nvSpPr>
          <p:cNvPr id="18" name="Text Placeholder 14"/>
          <p:cNvSpPr>
            <a:spLocks noGrp="1"/>
          </p:cNvSpPr>
          <p:nvPr>
            <p:ph type="body" sz="quarter" idx="24" hasCustomPrompt="1"/>
          </p:nvPr>
        </p:nvSpPr>
        <p:spPr>
          <a:xfrm>
            <a:off x="859536" y="1874520"/>
            <a:ext cx="2075688" cy="365760"/>
          </a:xfrm>
        </p:spPr>
        <p:txBody>
          <a:bodyPr lIns="0" tIns="0" rIns="0" bIns="0" anchor="t"/>
          <a:lstStyle>
            <a:lvl1pPr marL="0" indent="0" algn="l">
              <a:lnSpc>
                <a:spcPct val="100000"/>
              </a:lnSpc>
              <a:spcBef>
                <a:spcPts val="0"/>
              </a:spcBef>
              <a:buFont typeface="Arial" pitchFamily="34" charset="0"/>
              <a:buNone/>
              <a:defRPr sz="1300" b="1">
                <a:solidFill>
                  <a:schemeClr val="bg1"/>
                </a:solidFill>
              </a:defRPr>
            </a:lvl1pPr>
            <a:lvl2pPr marL="0" indent="0" algn="l">
              <a:lnSpc>
                <a:spcPct val="100000"/>
              </a:lnSpc>
              <a:spcBef>
                <a:spcPts val="0"/>
              </a:spcBef>
              <a:buFont typeface="Arial" pitchFamily="34" charset="0"/>
              <a:buNone/>
              <a:defRPr sz="1300" b="1">
                <a:solidFill>
                  <a:schemeClr val="bg1"/>
                </a:solidFill>
              </a:defRPr>
            </a:lvl2pPr>
            <a:lvl3pPr marL="0" indent="0" algn="l">
              <a:lnSpc>
                <a:spcPct val="100000"/>
              </a:lnSpc>
              <a:spcBef>
                <a:spcPts val="0"/>
              </a:spcBef>
              <a:buFont typeface="Arial" pitchFamily="34" charset="0"/>
              <a:buNone/>
              <a:defRPr sz="1300" b="1">
                <a:solidFill>
                  <a:schemeClr val="bg1"/>
                </a:solidFill>
              </a:defRPr>
            </a:lvl3pPr>
            <a:lvl4pPr marL="0" indent="0" algn="l">
              <a:lnSpc>
                <a:spcPct val="100000"/>
              </a:lnSpc>
              <a:spcBef>
                <a:spcPts val="0"/>
              </a:spcBef>
              <a:buFont typeface="Arial" pitchFamily="34" charset="0"/>
              <a:buNone/>
              <a:defRPr sz="1300" b="1">
                <a:solidFill>
                  <a:schemeClr val="bg1"/>
                </a:solidFill>
              </a:defRPr>
            </a:lvl4pPr>
            <a:lvl5pPr marL="0" indent="0" algn="l">
              <a:lnSpc>
                <a:spcPct val="100000"/>
              </a:lnSpc>
              <a:spcBef>
                <a:spcPts val="0"/>
              </a:spcBef>
              <a:buFont typeface="Arial" pitchFamily="34" charset="0"/>
              <a:buNone/>
              <a:defRPr sz="1300" b="1">
                <a:solidFill>
                  <a:schemeClr val="bg1"/>
                </a:solidFill>
              </a:defRPr>
            </a:lvl5pPr>
            <a:lvl6pPr marL="0" indent="0" algn="l">
              <a:lnSpc>
                <a:spcPct val="100000"/>
              </a:lnSpc>
              <a:spcBef>
                <a:spcPts val="0"/>
              </a:spcBef>
              <a:buNone/>
              <a:defRPr sz="1300" b="1">
                <a:solidFill>
                  <a:schemeClr val="bg1"/>
                </a:solidFill>
              </a:defRPr>
            </a:lvl6pPr>
            <a:lvl7pPr marL="0" indent="0" algn="l">
              <a:lnSpc>
                <a:spcPct val="100000"/>
              </a:lnSpc>
              <a:spcBef>
                <a:spcPts val="0"/>
              </a:spcBef>
              <a:buNone/>
              <a:defRPr sz="1300" b="1">
                <a:solidFill>
                  <a:schemeClr val="bg1"/>
                </a:solidFill>
              </a:defRPr>
            </a:lvl7pPr>
            <a:lvl8pPr marL="0" indent="0" algn="l">
              <a:lnSpc>
                <a:spcPct val="100000"/>
              </a:lnSpc>
              <a:spcBef>
                <a:spcPts val="0"/>
              </a:spcBef>
              <a:buNone/>
              <a:defRPr sz="1300" b="1">
                <a:solidFill>
                  <a:schemeClr val="bg1"/>
                </a:solidFill>
              </a:defRPr>
            </a:lvl8pPr>
            <a:lvl9pPr marL="0" indent="0" algn="l">
              <a:lnSpc>
                <a:spcPct val="100000"/>
              </a:lnSpc>
              <a:spcBef>
                <a:spcPts val="0"/>
              </a:spcBef>
              <a:buNone/>
              <a:defRPr sz="1300" b="1">
                <a:solidFill>
                  <a:schemeClr val="bg1"/>
                </a:solidFill>
              </a:defRPr>
            </a:lvl9pPr>
          </a:lstStyle>
          <a:p>
            <a:pPr lvl="0"/>
            <a:r>
              <a:rPr lang="en-US" dirty="0"/>
              <a:t>Click to edit Name</a:t>
            </a:r>
          </a:p>
        </p:txBody>
      </p:sp>
      <p:sp>
        <p:nvSpPr>
          <p:cNvPr id="19" name="Text Placeholder 14"/>
          <p:cNvSpPr>
            <a:spLocks noGrp="1"/>
          </p:cNvSpPr>
          <p:nvPr>
            <p:ph type="body" sz="quarter" idx="25" hasCustomPrompt="1"/>
          </p:nvPr>
        </p:nvSpPr>
        <p:spPr>
          <a:xfrm>
            <a:off x="859536" y="2267712"/>
            <a:ext cx="1728216" cy="640080"/>
          </a:xfrm>
        </p:spPr>
        <p:txBody>
          <a:bodyPr lIns="0" rIns="0"/>
          <a:lstStyle>
            <a:lvl1pPr marL="0" indent="0" algn="l">
              <a:lnSpc>
                <a:spcPct val="100000"/>
              </a:lnSpc>
              <a:spcBef>
                <a:spcPts val="0"/>
              </a:spcBef>
              <a:spcAft>
                <a:spcPts val="300"/>
              </a:spcAft>
              <a:buFont typeface="Arial" pitchFamily="34" charset="0"/>
              <a:buNone/>
              <a:defRPr sz="1000" b="0" baseline="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Title and Division</a:t>
            </a:r>
          </a:p>
        </p:txBody>
      </p:sp>
      <p:sp>
        <p:nvSpPr>
          <p:cNvPr id="20" name="Picture Placeholder 10"/>
          <p:cNvSpPr>
            <a:spLocks noGrp="1" noChangeAspect="1"/>
          </p:cNvSpPr>
          <p:nvPr>
            <p:ph type="pic" sz="quarter" idx="35" hasCustomPrompt="1"/>
          </p:nvPr>
        </p:nvSpPr>
        <p:spPr>
          <a:xfrm>
            <a:off x="109728" y="3465576"/>
            <a:ext cx="685800" cy="996696"/>
          </a:xfrm>
          <a:solidFill>
            <a:schemeClr val="bg1"/>
          </a:solidFill>
          <a:ln w="9525">
            <a:solidFill>
              <a:schemeClr val="bg1"/>
            </a:solidFill>
          </a:ln>
        </p:spPr>
        <p:txBody>
          <a:bodyPr lIns="45720" tIns="45720" rIns="45720" bIns="45720" anchor="ctr"/>
          <a:lstStyle>
            <a:lvl1pPr marL="0" indent="0" algn="ctr">
              <a:buFont typeface="Arial" pitchFamily="34" charset="0"/>
              <a:buNone/>
              <a:defRPr sz="1200" b="1" baseline="0">
                <a:solidFill>
                  <a:srgbClr val="00355F"/>
                </a:solidFill>
              </a:defRPr>
            </a:lvl1pPr>
            <a:lvl2pPr marL="0" indent="0" algn="ctr">
              <a:buFont typeface="Arial" pitchFamily="34" charset="0"/>
              <a:buNone/>
              <a:defRPr b="1">
                <a:solidFill>
                  <a:srgbClr val="00355F"/>
                </a:solidFill>
              </a:defRPr>
            </a:lvl2pPr>
            <a:lvl3pPr marL="0" indent="0" algn="ctr">
              <a:buFont typeface="Arial" pitchFamily="34" charset="0"/>
              <a:buNone/>
              <a:defRPr b="1">
                <a:solidFill>
                  <a:srgbClr val="00355F"/>
                </a:solidFill>
              </a:defRPr>
            </a:lvl3pPr>
            <a:lvl4pPr marL="0" indent="0" algn="ctr">
              <a:buNone/>
              <a:defRPr b="1">
                <a:solidFill>
                  <a:srgbClr val="00355F"/>
                </a:solidFill>
              </a:defRPr>
            </a:lvl4pPr>
            <a:lvl5pPr marL="0" indent="0" algn="ctr">
              <a:buNone/>
              <a:defRPr b="1">
                <a:solidFill>
                  <a:srgbClr val="00355F"/>
                </a:solidFill>
              </a:defRPr>
            </a:lvl5pPr>
            <a:lvl6pPr marL="0" indent="0" algn="ctr">
              <a:buNone/>
              <a:defRPr b="1">
                <a:solidFill>
                  <a:srgbClr val="00355F"/>
                </a:solidFill>
              </a:defRPr>
            </a:lvl6pPr>
            <a:lvl7pPr marL="0" indent="0" algn="ctr">
              <a:buNone/>
              <a:defRPr b="1">
                <a:solidFill>
                  <a:srgbClr val="00355F"/>
                </a:solidFill>
              </a:defRPr>
            </a:lvl7pPr>
            <a:lvl8pPr marL="0" indent="0" algn="ctr">
              <a:buNone/>
              <a:defRPr b="1">
                <a:solidFill>
                  <a:srgbClr val="00355F"/>
                </a:solidFill>
              </a:defRPr>
            </a:lvl8pPr>
            <a:lvl9pPr marL="0" indent="0" algn="ctr">
              <a:buFont typeface="Arial" pitchFamily="34" charset="0"/>
              <a:buNone/>
              <a:defRPr b="1">
                <a:solidFill>
                  <a:srgbClr val="00355F"/>
                </a:solidFill>
              </a:defRPr>
            </a:lvl9pPr>
          </a:lstStyle>
          <a:p>
            <a:r>
              <a:rPr lang="en-US" dirty="0"/>
              <a:t>Click to Add Photo</a:t>
            </a:r>
          </a:p>
        </p:txBody>
      </p:sp>
      <p:sp>
        <p:nvSpPr>
          <p:cNvPr id="21" name="Text Placeholder 14"/>
          <p:cNvSpPr>
            <a:spLocks noGrp="1"/>
          </p:cNvSpPr>
          <p:nvPr>
            <p:ph type="body" sz="quarter" idx="36" hasCustomPrompt="1"/>
          </p:nvPr>
        </p:nvSpPr>
        <p:spPr>
          <a:xfrm>
            <a:off x="859536" y="3429000"/>
            <a:ext cx="2075688" cy="365760"/>
          </a:xfrm>
        </p:spPr>
        <p:txBody>
          <a:bodyPr lIns="0" tIns="0" rIns="0" bIns="0" anchor="t"/>
          <a:lstStyle>
            <a:lvl1pPr marL="0" indent="0" algn="l">
              <a:lnSpc>
                <a:spcPct val="100000"/>
              </a:lnSpc>
              <a:spcBef>
                <a:spcPts val="0"/>
              </a:spcBef>
              <a:buFont typeface="Arial" pitchFamily="34" charset="0"/>
              <a:buNone/>
              <a:defRPr sz="1300" b="1">
                <a:solidFill>
                  <a:schemeClr val="bg1"/>
                </a:solidFill>
              </a:defRPr>
            </a:lvl1pPr>
            <a:lvl2pPr marL="0" indent="0" algn="l">
              <a:lnSpc>
                <a:spcPct val="100000"/>
              </a:lnSpc>
              <a:spcBef>
                <a:spcPts val="0"/>
              </a:spcBef>
              <a:buFont typeface="Arial" pitchFamily="34" charset="0"/>
              <a:buNone/>
              <a:defRPr sz="1300" b="1">
                <a:solidFill>
                  <a:schemeClr val="bg1"/>
                </a:solidFill>
              </a:defRPr>
            </a:lvl2pPr>
            <a:lvl3pPr marL="0" indent="0" algn="l">
              <a:lnSpc>
                <a:spcPct val="100000"/>
              </a:lnSpc>
              <a:spcBef>
                <a:spcPts val="0"/>
              </a:spcBef>
              <a:buFont typeface="Arial" pitchFamily="34" charset="0"/>
              <a:buNone/>
              <a:defRPr sz="1300" b="1">
                <a:solidFill>
                  <a:schemeClr val="bg1"/>
                </a:solidFill>
              </a:defRPr>
            </a:lvl3pPr>
            <a:lvl4pPr marL="0" indent="0" algn="l">
              <a:lnSpc>
                <a:spcPct val="100000"/>
              </a:lnSpc>
              <a:spcBef>
                <a:spcPts val="0"/>
              </a:spcBef>
              <a:buFont typeface="Arial" pitchFamily="34" charset="0"/>
              <a:buNone/>
              <a:defRPr sz="1300" b="1">
                <a:solidFill>
                  <a:schemeClr val="bg1"/>
                </a:solidFill>
              </a:defRPr>
            </a:lvl4pPr>
            <a:lvl5pPr marL="0" indent="0" algn="l">
              <a:lnSpc>
                <a:spcPct val="100000"/>
              </a:lnSpc>
              <a:spcBef>
                <a:spcPts val="0"/>
              </a:spcBef>
              <a:buFont typeface="Arial" pitchFamily="34" charset="0"/>
              <a:buNone/>
              <a:defRPr sz="1300" b="1">
                <a:solidFill>
                  <a:schemeClr val="bg1"/>
                </a:solidFill>
              </a:defRPr>
            </a:lvl5pPr>
            <a:lvl6pPr marL="0" indent="0" algn="l">
              <a:lnSpc>
                <a:spcPct val="100000"/>
              </a:lnSpc>
              <a:spcBef>
                <a:spcPts val="0"/>
              </a:spcBef>
              <a:buNone/>
              <a:defRPr sz="1300" b="1">
                <a:solidFill>
                  <a:schemeClr val="bg1"/>
                </a:solidFill>
              </a:defRPr>
            </a:lvl6pPr>
            <a:lvl7pPr marL="0" indent="0" algn="l">
              <a:lnSpc>
                <a:spcPct val="100000"/>
              </a:lnSpc>
              <a:spcBef>
                <a:spcPts val="0"/>
              </a:spcBef>
              <a:buNone/>
              <a:defRPr sz="1300" b="1">
                <a:solidFill>
                  <a:schemeClr val="bg1"/>
                </a:solidFill>
              </a:defRPr>
            </a:lvl7pPr>
            <a:lvl8pPr marL="0" indent="0" algn="l">
              <a:lnSpc>
                <a:spcPct val="100000"/>
              </a:lnSpc>
              <a:spcBef>
                <a:spcPts val="0"/>
              </a:spcBef>
              <a:buNone/>
              <a:defRPr sz="1300" b="1">
                <a:solidFill>
                  <a:schemeClr val="bg1"/>
                </a:solidFill>
              </a:defRPr>
            </a:lvl8pPr>
            <a:lvl9pPr marL="0" indent="0" algn="l">
              <a:lnSpc>
                <a:spcPct val="100000"/>
              </a:lnSpc>
              <a:spcBef>
                <a:spcPts val="0"/>
              </a:spcBef>
              <a:buNone/>
              <a:defRPr sz="1300" b="1">
                <a:solidFill>
                  <a:schemeClr val="bg1"/>
                </a:solidFill>
              </a:defRPr>
            </a:lvl9pPr>
          </a:lstStyle>
          <a:p>
            <a:pPr lvl="0"/>
            <a:r>
              <a:rPr lang="en-US" dirty="0"/>
              <a:t>Click to edit Name</a:t>
            </a:r>
          </a:p>
        </p:txBody>
      </p:sp>
      <p:sp>
        <p:nvSpPr>
          <p:cNvPr id="22" name="Text Placeholder 14"/>
          <p:cNvSpPr>
            <a:spLocks noGrp="1"/>
          </p:cNvSpPr>
          <p:nvPr>
            <p:ph type="body" sz="quarter" idx="37" hasCustomPrompt="1"/>
          </p:nvPr>
        </p:nvSpPr>
        <p:spPr>
          <a:xfrm>
            <a:off x="859536" y="3822192"/>
            <a:ext cx="1728216" cy="640080"/>
          </a:xfrm>
        </p:spPr>
        <p:txBody>
          <a:bodyPr lIns="0" rIns="0"/>
          <a:lstStyle>
            <a:lvl1pPr marL="0" indent="0" algn="l">
              <a:lnSpc>
                <a:spcPct val="100000"/>
              </a:lnSpc>
              <a:spcBef>
                <a:spcPts val="0"/>
              </a:spcBef>
              <a:spcAft>
                <a:spcPts val="300"/>
              </a:spcAft>
              <a:buFont typeface="Arial" pitchFamily="34" charset="0"/>
              <a:buNone/>
              <a:defRPr sz="1000" b="0" baseline="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Title and Division</a:t>
            </a:r>
          </a:p>
        </p:txBody>
      </p:sp>
      <p:sp>
        <p:nvSpPr>
          <p:cNvPr id="23" name="Picture Placeholder 10"/>
          <p:cNvSpPr>
            <a:spLocks noGrp="1" noChangeAspect="1"/>
          </p:cNvSpPr>
          <p:nvPr>
            <p:ph type="pic" sz="quarter" idx="38" hasCustomPrompt="1"/>
          </p:nvPr>
        </p:nvSpPr>
        <p:spPr>
          <a:xfrm>
            <a:off x="109728" y="5020056"/>
            <a:ext cx="685800" cy="996696"/>
          </a:xfrm>
          <a:solidFill>
            <a:schemeClr val="bg1"/>
          </a:solidFill>
          <a:ln w="9525">
            <a:solidFill>
              <a:schemeClr val="bg1"/>
            </a:solidFill>
          </a:ln>
        </p:spPr>
        <p:txBody>
          <a:bodyPr lIns="45720" tIns="45720" rIns="45720" bIns="45720" anchor="ctr"/>
          <a:lstStyle>
            <a:lvl1pPr marL="0" indent="0" algn="ctr">
              <a:buFont typeface="Arial" pitchFamily="34" charset="0"/>
              <a:buNone/>
              <a:defRPr sz="1200" b="1" baseline="0">
                <a:solidFill>
                  <a:srgbClr val="00355F"/>
                </a:solidFill>
              </a:defRPr>
            </a:lvl1pPr>
            <a:lvl2pPr marL="0" indent="0" algn="ctr">
              <a:buFont typeface="Arial" pitchFamily="34" charset="0"/>
              <a:buNone/>
              <a:defRPr b="1">
                <a:solidFill>
                  <a:srgbClr val="00355F"/>
                </a:solidFill>
              </a:defRPr>
            </a:lvl2pPr>
            <a:lvl3pPr marL="0" indent="0" algn="ctr">
              <a:buFont typeface="Arial" pitchFamily="34" charset="0"/>
              <a:buNone/>
              <a:defRPr b="1">
                <a:solidFill>
                  <a:srgbClr val="00355F"/>
                </a:solidFill>
              </a:defRPr>
            </a:lvl3pPr>
            <a:lvl4pPr marL="0" indent="0" algn="ctr">
              <a:buNone/>
              <a:defRPr b="1">
                <a:solidFill>
                  <a:srgbClr val="00355F"/>
                </a:solidFill>
              </a:defRPr>
            </a:lvl4pPr>
            <a:lvl5pPr marL="0" indent="0" algn="ctr">
              <a:buNone/>
              <a:defRPr b="1">
                <a:solidFill>
                  <a:srgbClr val="00355F"/>
                </a:solidFill>
              </a:defRPr>
            </a:lvl5pPr>
            <a:lvl6pPr marL="0" indent="0" algn="ctr">
              <a:buNone/>
              <a:defRPr b="1">
                <a:solidFill>
                  <a:srgbClr val="00355F"/>
                </a:solidFill>
              </a:defRPr>
            </a:lvl6pPr>
            <a:lvl7pPr marL="0" indent="0" algn="ctr">
              <a:buNone/>
              <a:defRPr b="1">
                <a:solidFill>
                  <a:srgbClr val="00355F"/>
                </a:solidFill>
              </a:defRPr>
            </a:lvl7pPr>
            <a:lvl8pPr marL="0" indent="0" algn="ctr">
              <a:buNone/>
              <a:defRPr b="1">
                <a:solidFill>
                  <a:srgbClr val="00355F"/>
                </a:solidFill>
              </a:defRPr>
            </a:lvl8pPr>
            <a:lvl9pPr marL="0" indent="0" algn="ctr">
              <a:buFont typeface="Arial" pitchFamily="34" charset="0"/>
              <a:buNone/>
              <a:defRPr b="1">
                <a:solidFill>
                  <a:srgbClr val="00355F"/>
                </a:solidFill>
              </a:defRPr>
            </a:lvl9pPr>
          </a:lstStyle>
          <a:p>
            <a:r>
              <a:rPr lang="en-US" dirty="0"/>
              <a:t>Click to Add Photo</a:t>
            </a:r>
          </a:p>
        </p:txBody>
      </p:sp>
      <p:sp>
        <p:nvSpPr>
          <p:cNvPr id="24" name="Text Placeholder 14"/>
          <p:cNvSpPr>
            <a:spLocks noGrp="1"/>
          </p:cNvSpPr>
          <p:nvPr>
            <p:ph type="body" sz="quarter" idx="39" hasCustomPrompt="1"/>
          </p:nvPr>
        </p:nvSpPr>
        <p:spPr>
          <a:xfrm>
            <a:off x="859536" y="4983480"/>
            <a:ext cx="2075688" cy="365760"/>
          </a:xfrm>
        </p:spPr>
        <p:txBody>
          <a:bodyPr lIns="0" tIns="0" rIns="0" bIns="0" anchor="t"/>
          <a:lstStyle>
            <a:lvl1pPr marL="0" indent="0" algn="l">
              <a:lnSpc>
                <a:spcPct val="100000"/>
              </a:lnSpc>
              <a:spcBef>
                <a:spcPts val="0"/>
              </a:spcBef>
              <a:buFont typeface="Arial" pitchFamily="34" charset="0"/>
              <a:buNone/>
              <a:defRPr sz="1300" b="1">
                <a:solidFill>
                  <a:schemeClr val="bg1"/>
                </a:solidFill>
              </a:defRPr>
            </a:lvl1pPr>
            <a:lvl2pPr marL="0" indent="0" algn="l">
              <a:lnSpc>
                <a:spcPct val="100000"/>
              </a:lnSpc>
              <a:spcBef>
                <a:spcPts val="0"/>
              </a:spcBef>
              <a:buFont typeface="Arial" pitchFamily="34" charset="0"/>
              <a:buNone/>
              <a:defRPr sz="1300" b="1">
                <a:solidFill>
                  <a:schemeClr val="bg1"/>
                </a:solidFill>
              </a:defRPr>
            </a:lvl2pPr>
            <a:lvl3pPr marL="0" indent="0" algn="l">
              <a:lnSpc>
                <a:spcPct val="100000"/>
              </a:lnSpc>
              <a:spcBef>
                <a:spcPts val="0"/>
              </a:spcBef>
              <a:buFont typeface="Arial" pitchFamily="34" charset="0"/>
              <a:buNone/>
              <a:defRPr sz="1300" b="1">
                <a:solidFill>
                  <a:schemeClr val="bg1"/>
                </a:solidFill>
              </a:defRPr>
            </a:lvl3pPr>
            <a:lvl4pPr marL="0" indent="0" algn="l">
              <a:lnSpc>
                <a:spcPct val="100000"/>
              </a:lnSpc>
              <a:spcBef>
                <a:spcPts val="0"/>
              </a:spcBef>
              <a:buFont typeface="Arial" pitchFamily="34" charset="0"/>
              <a:buNone/>
              <a:defRPr sz="1300" b="1">
                <a:solidFill>
                  <a:schemeClr val="bg1"/>
                </a:solidFill>
              </a:defRPr>
            </a:lvl4pPr>
            <a:lvl5pPr marL="0" indent="0" algn="l">
              <a:lnSpc>
                <a:spcPct val="100000"/>
              </a:lnSpc>
              <a:spcBef>
                <a:spcPts val="0"/>
              </a:spcBef>
              <a:buFont typeface="Arial" pitchFamily="34" charset="0"/>
              <a:buNone/>
              <a:defRPr sz="1300" b="1">
                <a:solidFill>
                  <a:schemeClr val="bg1"/>
                </a:solidFill>
              </a:defRPr>
            </a:lvl5pPr>
            <a:lvl6pPr marL="0" indent="0" algn="l">
              <a:lnSpc>
                <a:spcPct val="100000"/>
              </a:lnSpc>
              <a:spcBef>
                <a:spcPts val="0"/>
              </a:spcBef>
              <a:buNone/>
              <a:defRPr sz="1300" b="1">
                <a:solidFill>
                  <a:schemeClr val="bg1"/>
                </a:solidFill>
              </a:defRPr>
            </a:lvl6pPr>
            <a:lvl7pPr marL="0" indent="0" algn="l">
              <a:lnSpc>
                <a:spcPct val="100000"/>
              </a:lnSpc>
              <a:spcBef>
                <a:spcPts val="0"/>
              </a:spcBef>
              <a:buNone/>
              <a:defRPr sz="1300" b="1">
                <a:solidFill>
                  <a:schemeClr val="bg1"/>
                </a:solidFill>
              </a:defRPr>
            </a:lvl7pPr>
            <a:lvl8pPr marL="0" indent="0" algn="l">
              <a:lnSpc>
                <a:spcPct val="100000"/>
              </a:lnSpc>
              <a:spcBef>
                <a:spcPts val="0"/>
              </a:spcBef>
              <a:buNone/>
              <a:defRPr sz="1300" b="1">
                <a:solidFill>
                  <a:schemeClr val="bg1"/>
                </a:solidFill>
              </a:defRPr>
            </a:lvl8pPr>
            <a:lvl9pPr marL="0" indent="0" algn="l">
              <a:lnSpc>
                <a:spcPct val="100000"/>
              </a:lnSpc>
              <a:spcBef>
                <a:spcPts val="0"/>
              </a:spcBef>
              <a:buNone/>
              <a:defRPr sz="1300" b="1">
                <a:solidFill>
                  <a:schemeClr val="bg1"/>
                </a:solidFill>
              </a:defRPr>
            </a:lvl9pPr>
          </a:lstStyle>
          <a:p>
            <a:pPr lvl="0"/>
            <a:r>
              <a:rPr lang="en-US" dirty="0"/>
              <a:t>Click to edit Name</a:t>
            </a:r>
          </a:p>
        </p:txBody>
      </p:sp>
      <p:sp>
        <p:nvSpPr>
          <p:cNvPr id="25" name="Text Placeholder 14"/>
          <p:cNvSpPr>
            <a:spLocks noGrp="1"/>
          </p:cNvSpPr>
          <p:nvPr>
            <p:ph type="body" sz="quarter" idx="40" hasCustomPrompt="1"/>
          </p:nvPr>
        </p:nvSpPr>
        <p:spPr>
          <a:xfrm>
            <a:off x="859536" y="5376672"/>
            <a:ext cx="1728216" cy="640080"/>
          </a:xfrm>
        </p:spPr>
        <p:txBody>
          <a:bodyPr lIns="0" rIns="0"/>
          <a:lstStyle>
            <a:lvl1pPr marL="0" indent="0" algn="l">
              <a:lnSpc>
                <a:spcPct val="100000"/>
              </a:lnSpc>
              <a:spcBef>
                <a:spcPts val="0"/>
              </a:spcBef>
              <a:spcAft>
                <a:spcPts val="300"/>
              </a:spcAft>
              <a:buFont typeface="Arial" pitchFamily="34" charset="0"/>
              <a:buNone/>
              <a:defRPr sz="1000" b="0" baseline="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Title and Division</a:t>
            </a:r>
          </a:p>
        </p:txBody>
      </p:sp>
      <p:sp>
        <p:nvSpPr>
          <p:cNvPr id="26" name="Picture Placeholder 10"/>
          <p:cNvSpPr>
            <a:spLocks noGrp="1" noChangeAspect="1"/>
          </p:cNvSpPr>
          <p:nvPr>
            <p:ph type="pic" sz="quarter" idx="12" hasCustomPrompt="1"/>
          </p:nvPr>
        </p:nvSpPr>
        <p:spPr>
          <a:xfrm>
            <a:off x="109728" y="338328"/>
            <a:ext cx="685800" cy="996696"/>
          </a:xfrm>
          <a:solidFill>
            <a:schemeClr val="bg1"/>
          </a:solidFill>
          <a:ln w="9525">
            <a:solidFill>
              <a:schemeClr val="bg1"/>
            </a:solidFill>
          </a:ln>
        </p:spPr>
        <p:txBody>
          <a:bodyPr lIns="45720" tIns="45720" rIns="45720" bIns="45720" anchor="ctr"/>
          <a:lstStyle>
            <a:lvl1pPr marL="0" indent="0" algn="ctr">
              <a:buFont typeface="Arial" pitchFamily="34" charset="0"/>
              <a:buNone/>
              <a:defRPr sz="1200" b="1" baseline="0">
                <a:solidFill>
                  <a:srgbClr val="00355F"/>
                </a:solidFill>
              </a:defRPr>
            </a:lvl1pPr>
            <a:lvl2pPr marL="0" indent="0" algn="ctr">
              <a:buFont typeface="Arial" pitchFamily="34" charset="0"/>
              <a:buNone/>
              <a:defRPr b="1">
                <a:solidFill>
                  <a:srgbClr val="00355F"/>
                </a:solidFill>
              </a:defRPr>
            </a:lvl2pPr>
            <a:lvl3pPr marL="0" indent="0" algn="ctr">
              <a:buFont typeface="Arial" pitchFamily="34" charset="0"/>
              <a:buNone/>
              <a:defRPr b="1">
                <a:solidFill>
                  <a:srgbClr val="00355F"/>
                </a:solidFill>
              </a:defRPr>
            </a:lvl3pPr>
            <a:lvl4pPr marL="0" indent="0" algn="ctr">
              <a:buNone/>
              <a:defRPr b="1">
                <a:solidFill>
                  <a:srgbClr val="00355F"/>
                </a:solidFill>
              </a:defRPr>
            </a:lvl4pPr>
            <a:lvl5pPr marL="0" indent="0" algn="ctr">
              <a:buNone/>
              <a:defRPr b="1">
                <a:solidFill>
                  <a:srgbClr val="00355F"/>
                </a:solidFill>
              </a:defRPr>
            </a:lvl5pPr>
            <a:lvl6pPr marL="0" indent="0" algn="ctr">
              <a:buNone/>
              <a:defRPr b="1">
                <a:solidFill>
                  <a:srgbClr val="00355F"/>
                </a:solidFill>
              </a:defRPr>
            </a:lvl6pPr>
            <a:lvl7pPr marL="0" indent="0" algn="ctr">
              <a:buNone/>
              <a:defRPr b="1">
                <a:solidFill>
                  <a:srgbClr val="00355F"/>
                </a:solidFill>
              </a:defRPr>
            </a:lvl7pPr>
            <a:lvl8pPr marL="0" indent="0" algn="ctr">
              <a:buNone/>
              <a:defRPr b="1">
                <a:solidFill>
                  <a:srgbClr val="00355F"/>
                </a:solidFill>
              </a:defRPr>
            </a:lvl8pPr>
            <a:lvl9pPr marL="0" indent="0" algn="ctr">
              <a:buFont typeface="Arial" pitchFamily="34" charset="0"/>
              <a:buNone/>
              <a:defRPr b="1">
                <a:solidFill>
                  <a:srgbClr val="00355F"/>
                </a:solidFill>
              </a:defRPr>
            </a:lvl9pPr>
          </a:lstStyle>
          <a:p>
            <a:r>
              <a:rPr lang="en-US" dirty="0"/>
              <a:t>Click to Add Photo</a:t>
            </a:r>
          </a:p>
        </p:txBody>
      </p:sp>
      <p:sp>
        <p:nvSpPr>
          <p:cNvPr id="27" name="Text Placeholder 14"/>
          <p:cNvSpPr>
            <a:spLocks noGrp="1"/>
          </p:cNvSpPr>
          <p:nvPr>
            <p:ph type="body" sz="quarter" idx="21" hasCustomPrompt="1"/>
          </p:nvPr>
        </p:nvSpPr>
        <p:spPr>
          <a:xfrm>
            <a:off x="859536" y="694943"/>
            <a:ext cx="1728216" cy="640080"/>
          </a:xfrm>
        </p:spPr>
        <p:txBody>
          <a:bodyPr lIns="0" rIns="0"/>
          <a:lstStyle>
            <a:lvl1pPr marL="0" indent="0" algn="l">
              <a:lnSpc>
                <a:spcPct val="100000"/>
              </a:lnSpc>
              <a:spcBef>
                <a:spcPts val="0"/>
              </a:spcBef>
              <a:spcAft>
                <a:spcPts val="300"/>
              </a:spcAft>
              <a:buFont typeface="Arial" pitchFamily="34" charset="0"/>
              <a:buNone/>
              <a:defRPr sz="1000" b="0" baseline="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Title and Division</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Picture 2" descr="AM_backcover_02.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With Key Message">
    <p:spTree>
      <p:nvGrpSpPr>
        <p:cNvPr id="1" name=""/>
        <p:cNvGrpSpPr/>
        <p:nvPr/>
      </p:nvGrpSpPr>
      <p:grpSpPr>
        <a:xfrm>
          <a:off x="0" y="0"/>
          <a:ext cx="0" cy="0"/>
          <a:chOff x="0" y="0"/>
          <a:chExt cx="0" cy="0"/>
        </a:xfrm>
      </p:grpSpPr>
      <p:sp>
        <p:nvSpPr>
          <p:cNvPr id="5" name="Line 23"/>
          <p:cNvSpPr>
            <a:spLocks noChangeShapeType="1"/>
          </p:cNvSpPr>
          <p:nvPr userDrawn="1"/>
        </p:nvSpPr>
        <p:spPr bwMode="auto">
          <a:xfrm>
            <a:off x="2049463" y="893763"/>
            <a:ext cx="0" cy="5940425"/>
          </a:xfrm>
          <a:prstGeom prst="line">
            <a:avLst/>
          </a:prstGeom>
          <a:noFill/>
          <a:ln w="12700">
            <a:solidFill>
              <a:srgbClr val="C0A874"/>
            </a:solidFill>
            <a:round/>
            <a:headEnd/>
            <a:tailEnd/>
          </a:ln>
          <a:effectLst/>
        </p:spPr>
        <p:txBody>
          <a:bodyPr wrap="none" lIns="0" rIns="0" anchor="ctr"/>
          <a:lstStyle/>
          <a:p>
            <a:pPr>
              <a:defRPr/>
            </a:pPr>
            <a:endParaRPr lang="en-US" dirty="0">
              <a:latin typeface="Arial" charset="0"/>
              <a:ea typeface="+mn-ea"/>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194560" y="1052513"/>
            <a:ext cx="6766560" cy="54721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8"/>
          <p:cNvSpPr>
            <a:spLocks noGrp="1" noChangeArrowheads="1"/>
          </p:cNvSpPr>
          <p:nvPr>
            <p:ph type="sldNum" sz="quarter" idx="10"/>
          </p:nvPr>
        </p:nvSpPr>
        <p:spPr>
          <a:ln/>
        </p:spPr>
        <p:txBody>
          <a:bodyPr/>
          <a:lstStyle>
            <a:lvl1pPr>
              <a:defRPr/>
            </a:lvl1pPr>
          </a:lstStyle>
          <a:p>
            <a:fld id="{7682E7F3-B6B3-412A-88CC-07F40D8E9471}" type="slidenum">
              <a:rPr lang="en-US"/>
              <a:pPr/>
              <a:t>‹N›</a:t>
            </a:fld>
            <a:endParaRPr lang="en-US" dirty="0"/>
          </a:p>
        </p:txBody>
      </p:sp>
      <p:sp>
        <p:nvSpPr>
          <p:cNvPr id="6" name="Rectangle 27"/>
          <p:cNvSpPr>
            <a:spLocks noChangeArrowheads="1"/>
          </p:cNvSpPr>
          <p:nvPr userDrawn="1"/>
        </p:nvSpPr>
        <p:spPr bwMode="auto">
          <a:xfrm>
            <a:off x="0" y="6780215"/>
            <a:ext cx="9144000" cy="85725"/>
          </a:xfrm>
          <a:prstGeom prst="rect">
            <a:avLst/>
          </a:prstGeom>
          <a:solidFill>
            <a:srgbClr val="002569"/>
          </a:solidFill>
          <a:ln w="9525">
            <a:noFill/>
            <a:miter lim="800000"/>
            <a:headEnd/>
            <a:tailEnd/>
          </a:ln>
          <a:effectLst/>
        </p:spPr>
        <p:txBody>
          <a:bodyPr wrap="none" lIns="0" rIns="0" anchor="ctr"/>
          <a:lstStyle/>
          <a:p>
            <a:pPr>
              <a:defRPr/>
            </a:pPr>
            <a:endParaRPr lang="en-US" dirty="0">
              <a:latin typeface="Arial" charset="0"/>
              <a:ea typeface="+mn-ea"/>
            </a:endParaRPr>
          </a:p>
        </p:txBody>
      </p:sp>
      <p:sp>
        <p:nvSpPr>
          <p:cNvPr id="9" name="Text Placeholder 8"/>
          <p:cNvSpPr>
            <a:spLocks noGrp="1"/>
          </p:cNvSpPr>
          <p:nvPr>
            <p:ph type="body" sz="quarter" idx="11" hasCustomPrompt="1"/>
          </p:nvPr>
        </p:nvSpPr>
        <p:spPr>
          <a:xfrm>
            <a:off x="182880" y="1051560"/>
            <a:ext cx="1673352" cy="4636008"/>
          </a:xfrm>
        </p:spPr>
        <p:txBody>
          <a:bodyPr/>
          <a:lstStyle>
            <a:lvl1pPr marL="0" indent="0">
              <a:lnSpc>
                <a:spcPct val="120000"/>
              </a:lnSpc>
              <a:spcBef>
                <a:spcPts val="672"/>
              </a:spcBef>
              <a:buFont typeface="Arial" pitchFamily="34" charset="0"/>
              <a:buNone/>
              <a:defRPr sz="1400" b="0">
                <a:solidFill>
                  <a:schemeClr val="tx2"/>
                </a:solidFill>
              </a:defRPr>
            </a:lvl1pPr>
            <a:lvl2pPr marL="0" indent="0">
              <a:lnSpc>
                <a:spcPct val="120000"/>
              </a:lnSpc>
              <a:spcBef>
                <a:spcPts val="672"/>
              </a:spcBef>
              <a:buFont typeface="Arial" pitchFamily="34" charset="0"/>
              <a:buNone/>
              <a:defRPr sz="1400" b="0">
                <a:solidFill>
                  <a:schemeClr val="tx2"/>
                </a:solidFill>
              </a:defRPr>
            </a:lvl2pPr>
            <a:lvl3pPr marL="0" indent="0">
              <a:lnSpc>
                <a:spcPct val="120000"/>
              </a:lnSpc>
              <a:spcBef>
                <a:spcPts val="672"/>
              </a:spcBef>
              <a:buNone/>
              <a:defRPr sz="1400" b="0">
                <a:solidFill>
                  <a:schemeClr val="tx2"/>
                </a:solidFill>
              </a:defRPr>
            </a:lvl3pPr>
            <a:lvl4pPr marL="0" indent="0">
              <a:lnSpc>
                <a:spcPct val="120000"/>
              </a:lnSpc>
              <a:spcBef>
                <a:spcPts val="672"/>
              </a:spcBef>
              <a:buNone/>
              <a:defRPr sz="1400" b="0">
                <a:solidFill>
                  <a:schemeClr val="tx2"/>
                </a:solidFill>
              </a:defRPr>
            </a:lvl4pPr>
            <a:lvl5pPr marL="0" indent="0">
              <a:lnSpc>
                <a:spcPct val="120000"/>
              </a:lnSpc>
              <a:spcBef>
                <a:spcPts val="672"/>
              </a:spcBef>
              <a:buNone/>
              <a:defRPr sz="1400" b="0">
                <a:solidFill>
                  <a:schemeClr val="tx2"/>
                </a:solidFill>
              </a:defRPr>
            </a:lvl5pPr>
          </a:lstStyle>
          <a:p>
            <a:pPr lvl="0"/>
            <a:r>
              <a:rPr lang="en-US" dirty="0"/>
              <a:t>Click to edit key message</a:t>
            </a:r>
          </a:p>
        </p:txBody>
      </p:sp>
      <p:sp>
        <p:nvSpPr>
          <p:cNvPr id="13" name="Text Placeholder 12"/>
          <p:cNvSpPr>
            <a:spLocks noGrp="1"/>
          </p:cNvSpPr>
          <p:nvPr>
            <p:ph type="body" sz="quarter" idx="12" hasCustomPrompt="1"/>
          </p:nvPr>
        </p:nvSpPr>
        <p:spPr>
          <a:xfrm>
            <a:off x="0" y="694944"/>
            <a:ext cx="9144000" cy="219456"/>
          </a:xfrm>
        </p:spPr>
        <p:txBody>
          <a:bodyPr lIns="182880" anchor="ctr"/>
          <a:lstStyle>
            <a:lvl1pPr marL="0" indent="0">
              <a:lnSpc>
                <a:spcPct val="100000"/>
              </a:lnSpc>
              <a:spcBef>
                <a:spcPts val="0"/>
              </a:spcBef>
              <a:buFont typeface="Arial" pitchFamily="34" charset="0"/>
              <a:buNone/>
              <a:defRPr sz="1000" b="0">
                <a:solidFill>
                  <a:schemeClr val="bg1"/>
                </a:solidFill>
              </a:defRPr>
            </a:lvl1pPr>
            <a:lvl2pPr marL="0" indent="0">
              <a:lnSpc>
                <a:spcPct val="100000"/>
              </a:lnSpc>
              <a:spcBef>
                <a:spcPts val="0"/>
              </a:spcBef>
              <a:buFont typeface="Arial" pitchFamily="34" charset="0"/>
              <a:buNone/>
              <a:defRPr sz="1000">
                <a:solidFill>
                  <a:schemeClr val="bg1"/>
                </a:solidFill>
              </a:defRPr>
            </a:lvl2pPr>
            <a:lvl3pPr marL="0" indent="0">
              <a:lnSpc>
                <a:spcPct val="100000"/>
              </a:lnSpc>
              <a:spcBef>
                <a:spcPts val="0"/>
              </a:spcBef>
              <a:buNone/>
              <a:defRPr sz="1000">
                <a:solidFill>
                  <a:schemeClr val="bg1"/>
                </a:solidFill>
              </a:defRPr>
            </a:lvl3pPr>
            <a:lvl4pPr marL="0" indent="0">
              <a:lnSpc>
                <a:spcPct val="100000"/>
              </a:lnSpc>
              <a:spcBef>
                <a:spcPts val="0"/>
              </a:spcBef>
              <a:buNone/>
              <a:defRPr sz="1000">
                <a:solidFill>
                  <a:schemeClr val="bg1"/>
                </a:solidFill>
              </a:defRPr>
            </a:lvl4pPr>
            <a:lvl5pPr marL="0" indent="0">
              <a:lnSpc>
                <a:spcPct val="100000"/>
              </a:lnSpc>
              <a:spcBef>
                <a:spcPts val="0"/>
              </a:spcBef>
              <a:buNone/>
              <a:defRPr sz="1000">
                <a:solidFill>
                  <a:schemeClr val="bg1"/>
                </a:solidFill>
              </a:defRPr>
            </a:lvl5pPr>
          </a:lstStyle>
          <a:p>
            <a:pPr lvl="0"/>
            <a:r>
              <a:rPr lang="en-US" dirty="0"/>
              <a:t>Click to edit Chapter Number and Title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Full Page Widt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8"/>
          <p:cNvSpPr>
            <a:spLocks noGrp="1" noChangeArrowheads="1"/>
          </p:cNvSpPr>
          <p:nvPr>
            <p:ph type="sldNum" sz="quarter" idx="10"/>
          </p:nvPr>
        </p:nvSpPr>
        <p:spPr>
          <a:ln/>
        </p:spPr>
        <p:txBody>
          <a:bodyPr/>
          <a:lstStyle>
            <a:lvl1pPr>
              <a:defRPr/>
            </a:lvl1pPr>
          </a:lstStyle>
          <a:p>
            <a:fld id="{D49A180E-EA7F-41F4-BBDD-187EA9DBEA5D}" type="slidenum">
              <a:rPr lang="en-US"/>
              <a:pPr/>
              <a:t>‹N›</a:t>
            </a:fld>
            <a:endParaRPr lang="en-US" dirty="0"/>
          </a:p>
        </p:txBody>
      </p:sp>
      <p:sp>
        <p:nvSpPr>
          <p:cNvPr id="6" name="Text Placeholder 5"/>
          <p:cNvSpPr>
            <a:spLocks noGrp="1"/>
          </p:cNvSpPr>
          <p:nvPr>
            <p:ph type="body" sz="quarter" idx="11" hasCustomPrompt="1"/>
          </p:nvPr>
        </p:nvSpPr>
        <p:spPr>
          <a:xfrm>
            <a:off x="0" y="694944"/>
            <a:ext cx="9144000" cy="219456"/>
          </a:xfrm>
        </p:spPr>
        <p:txBody>
          <a:bodyPr lIns="182880" anchor="ctr"/>
          <a:lstStyle>
            <a:lvl1pPr marL="0" indent="0">
              <a:lnSpc>
                <a:spcPct val="100000"/>
              </a:lnSpc>
              <a:spcBef>
                <a:spcPts val="0"/>
              </a:spcBef>
              <a:buFont typeface="Arial" pitchFamily="34" charset="0"/>
              <a:buNone/>
              <a:defRPr sz="1000" b="0">
                <a:solidFill>
                  <a:schemeClr val="bg1"/>
                </a:solidFill>
              </a:defRPr>
            </a:lvl1pPr>
            <a:lvl2pPr marL="0" indent="0">
              <a:lnSpc>
                <a:spcPct val="100000"/>
              </a:lnSpc>
              <a:spcBef>
                <a:spcPts val="0"/>
              </a:spcBef>
              <a:buFont typeface="Arial" pitchFamily="34" charset="0"/>
              <a:buNone/>
              <a:defRPr sz="1000" b="1">
                <a:solidFill>
                  <a:schemeClr val="bg1"/>
                </a:solidFill>
              </a:defRPr>
            </a:lvl2pPr>
            <a:lvl3pPr marL="0" indent="0">
              <a:lnSpc>
                <a:spcPct val="100000"/>
              </a:lnSpc>
              <a:spcBef>
                <a:spcPts val="0"/>
              </a:spcBef>
              <a:buNone/>
              <a:defRPr sz="1000" b="1">
                <a:solidFill>
                  <a:schemeClr val="bg1"/>
                </a:solidFill>
              </a:defRPr>
            </a:lvl3pPr>
            <a:lvl4pPr marL="0" indent="0">
              <a:lnSpc>
                <a:spcPct val="100000"/>
              </a:lnSpc>
              <a:spcBef>
                <a:spcPts val="0"/>
              </a:spcBef>
              <a:buNone/>
              <a:defRPr sz="1000" b="1">
                <a:solidFill>
                  <a:schemeClr val="bg1"/>
                </a:solidFill>
              </a:defRPr>
            </a:lvl4pPr>
            <a:lvl5pPr marL="0" indent="0">
              <a:lnSpc>
                <a:spcPct val="100000"/>
              </a:lnSpc>
              <a:spcBef>
                <a:spcPts val="0"/>
              </a:spcBef>
              <a:buNone/>
              <a:defRPr sz="1000" b="1">
                <a:solidFill>
                  <a:schemeClr val="bg1"/>
                </a:solidFill>
              </a:defRPr>
            </a:lvl5pPr>
          </a:lstStyle>
          <a:p>
            <a:pPr lvl="0"/>
            <a:r>
              <a:rPr lang="en-US" dirty="0"/>
              <a:t>Click to edit Chapter Number and 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Full Page Widt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8"/>
          <p:cNvSpPr>
            <a:spLocks noGrp="1" noChangeArrowheads="1"/>
          </p:cNvSpPr>
          <p:nvPr>
            <p:ph type="sldNum" sz="quarter" idx="10"/>
          </p:nvPr>
        </p:nvSpPr>
        <p:spPr>
          <a:ln/>
        </p:spPr>
        <p:txBody>
          <a:bodyPr/>
          <a:lstStyle>
            <a:lvl1pPr>
              <a:defRPr/>
            </a:lvl1pPr>
          </a:lstStyle>
          <a:p>
            <a:fld id="{D49A180E-EA7F-41F4-BBDD-187EA9DBEA5D}" type="slidenum">
              <a:rPr lang="en-US"/>
              <a:pPr/>
              <a:t>‹N›</a:t>
            </a:fld>
            <a:endParaRPr lang="en-US" dirty="0"/>
          </a:p>
        </p:txBody>
      </p:sp>
      <p:sp>
        <p:nvSpPr>
          <p:cNvPr id="6" name="Text Placeholder 5"/>
          <p:cNvSpPr>
            <a:spLocks noGrp="1"/>
          </p:cNvSpPr>
          <p:nvPr>
            <p:ph type="body" sz="quarter" idx="11" hasCustomPrompt="1"/>
          </p:nvPr>
        </p:nvSpPr>
        <p:spPr>
          <a:xfrm>
            <a:off x="0" y="694944"/>
            <a:ext cx="9144000" cy="219456"/>
          </a:xfrm>
        </p:spPr>
        <p:txBody>
          <a:bodyPr lIns="182880" anchor="ctr"/>
          <a:lstStyle>
            <a:lvl1pPr marL="0" indent="0">
              <a:lnSpc>
                <a:spcPct val="100000"/>
              </a:lnSpc>
              <a:spcBef>
                <a:spcPts val="0"/>
              </a:spcBef>
              <a:buFont typeface="Arial" pitchFamily="34" charset="0"/>
              <a:buNone/>
              <a:defRPr sz="1000" b="0">
                <a:solidFill>
                  <a:schemeClr val="bg1"/>
                </a:solidFill>
              </a:defRPr>
            </a:lvl1pPr>
            <a:lvl2pPr marL="0" indent="0">
              <a:lnSpc>
                <a:spcPct val="100000"/>
              </a:lnSpc>
              <a:spcBef>
                <a:spcPts val="0"/>
              </a:spcBef>
              <a:buFont typeface="Arial" pitchFamily="34" charset="0"/>
              <a:buNone/>
              <a:defRPr sz="1000" b="1">
                <a:solidFill>
                  <a:schemeClr val="bg1"/>
                </a:solidFill>
              </a:defRPr>
            </a:lvl2pPr>
            <a:lvl3pPr marL="0" indent="0">
              <a:lnSpc>
                <a:spcPct val="100000"/>
              </a:lnSpc>
              <a:spcBef>
                <a:spcPts val="0"/>
              </a:spcBef>
              <a:buNone/>
              <a:defRPr sz="1000" b="1">
                <a:solidFill>
                  <a:schemeClr val="bg1"/>
                </a:solidFill>
              </a:defRPr>
            </a:lvl3pPr>
            <a:lvl4pPr marL="0" indent="0">
              <a:lnSpc>
                <a:spcPct val="100000"/>
              </a:lnSpc>
              <a:spcBef>
                <a:spcPts val="0"/>
              </a:spcBef>
              <a:buNone/>
              <a:defRPr sz="1000" b="1">
                <a:solidFill>
                  <a:schemeClr val="bg1"/>
                </a:solidFill>
              </a:defRPr>
            </a:lvl4pPr>
            <a:lvl5pPr marL="0" indent="0">
              <a:lnSpc>
                <a:spcPct val="100000"/>
              </a:lnSpc>
              <a:spcBef>
                <a:spcPts val="0"/>
              </a:spcBef>
              <a:buNone/>
              <a:defRPr sz="1000" b="1">
                <a:solidFill>
                  <a:schemeClr val="bg1"/>
                </a:solidFill>
              </a:defRPr>
            </a:lvl5pPr>
          </a:lstStyle>
          <a:p>
            <a:pPr lvl="0"/>
            <a:r>
              <a:rPr lang="en-US" dirty="0"/>
              <a:t>Click to edit Chapter Number and Title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Full Page Widt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8"/>
          <p:cNvSpPr>
            <a:spLocks noGrp="1" noChangeArrowheads="1"/>
          </p:cNvSpPr>
          <p:nvPr>
            <p:ph type="sldNum" sz="quarter" idx="10"/>
          </p:nvPr>
        </p:nvSpPr>
        <p:spPr>
          <a:ln/>
        </p:spPr>
        <p:txBody>
          <a:bodyPr/>
          <a:lstStyle>
            <a:lvl1pPr>
              <a:defRPr/>
            </a:lvl1pPr>
          </a:lstStyle>
          <a:p>
            <a:fld id="{D49A180E-EA7F-41F4-BBDD-187EA9DBEA5D}" type="slidenum">
              <a:rPr lang="en-US"/>
              <a:pPr/>
              <a:t>‹N›</a:t>
            </a:fld>
            <a:endParaRPr lang="en-US" dirty="0"/>
          </a:p>
        </p:txBody>
      </p:sp>
      <p:sp>
        <p:nvSpPr>
          <p:cNvPr id="6" name="Text Placeholder 5"/>
          <p:cNvSpPr>
            <a:spLocks noGrp="1"/>
          </p:cNvSpPr>
          <p:nvPr>
            <p:ph type="body" sz="quarter" idx="11" hasCustomPrompt="1"/>
          </p:nvPr>
        </p:nvSpPr>
        <p:spPr>
          <a:xfrm>
            <a:off x="0" y="694944"/>
            <a:ext cx="9144000" cy="219456"/>
          </a:xfrm>
        </p:spPr>
        <p:txBody>
          <a:bodyPr lIns="182880" anchor="ctr"/>
          <a:lstStyle>
            <a:lvl1pPr marL="0" indent="0">
              <a:lnSpc>
                <a:spcPct val="100000"/>
              </a:lnSpc>
              <a:spcBef>
                <a:spcPts val="0"/>
              </a:spcBef>
              <a:buFont typeface="Arial" pitchFamily="34" charset="0"/>
              <a:buNone/>
              <a:defRPr sz="1000" b="0">
                <a:solidFill>
                  <a:schemeClr val="bg1"/>
                </a:solidFill>
              </a:defRPr>
            </a:lvl1pPr>
            <a:lvl2pPr marL="0" indent="0">
              <a:lnSpc>
                <a:spcPct val="100000"/>
              </a:lnSpc>
              <a:spcBef>
                <a:spcPts val="0"/>
              </a:spcBef>
              <a:buFont typeface="Arial" pitchFamily="34" charset="0"/>
              <a:buNone/>
              <a:defRPr sz="1000" b="1">
                <a:solidFill>
                  <a:schemeClr val="bg1"/>
                </a:solidFill>
              </a:defRPr>
            </a:lvl2pPr>
            <a:lvl3pPr marL="0" indent="0">
              <a:lnSpc>
                <a:spcPct val="100000"/>
              </a:lnSpc>
              <a:spcBef>
                <a:spcPts val="0"/>
              </a:spcBef>
              <a:buNone/>
              <a:defRPr sz="1000" b="1">
                <a:solidFill>
                  <a:schemeClr val="bg1"/>
                </a:solidFill>
              </a:defRPr>
            </a:lvl3pPr>
            <a:lvl4pPr marL="0" indent="0">
              <a:lnSpc>
                <a:spcPct val="100000"/>
              </a:lnSpc>
              <a:spcBef>
                <a:spcPts val="0"/>
              </a:spcBef>
              <a:buNone/>
              <a:defRPr sz="1000" b="1">
                <a:solidFill>
                  <a:schemeClr val="bg1"/>
                </a:solidFill>
              </a:defRPr>
            </a:lvl4pPr>
            <a:lvl5pPr marL="0" indent="0">
              <a:lnSpc>
                <a:spcPct val="100000"/>
              </a:lnSpc>
              <a:spcBef>
                <a:spcPts val="0"/>
              </a:spcBef>
              <a:buNone/>
              <a:defRPr sz="1000" b="1">
                <a:solidFill>
                  <a:schemeClr val="bg1"/>
                </a:solidFill>
              </a:defRPr>
            </a:lvl5pPr>
          </a:lstStyle>
          <a:p>
            <a:pPr lvl="0"/>
            <a:r>
              <a:rPr lang="en-US" dirty="0"/>
              <a:t>Click to edit Chapter Number and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OC">
    <p:spTree>
      <p:nvGrpSpPr>
        <p:cNvPr id="1" name=""/>
        <p:cNvGrpSpPr/>
        <p:nvPr/>
      </p:nvGrpSpPr>
      <p:grpSpPr>
        <a:xfrm>
          <a:off x="0" y="0"/>
          <a:ext cx="0" cy="0"/>
          <a:chOff x="0" y="0"/>
          <a:chExt cx="0" cy="0"/>
        </a:xfrm>
      </p:grpSpPr>
      <p:pic>
        <p:nvPicPr>
          <p:cNvPr id="11" name="Picture 10" descr="PPT_TOC.jpg"/>
          <p:cNvPicPr>
            <a:picLocks noChangeAspect="1"/>
          </p:cNvPicPr>
          <p:nvPr userDrawn="1"/>
        </p:nvPicPr>
        <p:blipFill>
          <a:blip r:embed="rId2" cstate="print"/>
          <a:stretch>
            <a:fillRect/>
          </a:stretch>
        </p:blipFill>
        <p:spPr>
          <a:xfrm>
            <a:off x="0" y="0"/>
            <a:ext cx="9144000" cy="6858000"/>
          </a:xfrm>
          <a:prstGeom prst="rect">
            <a:avLst/>
          </a:prstGeom>
        </p:spPr>
      </p:pic>
      <p:pic>
        <p:nvPicPr>
          <p:cNvPr id="4" name="Picture 3" descr="footer_countrie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77231" y="6518926"/>
            <a:ext cx="4382788" cy="144200"/>
          </a:xfrm>
          <a:prstGeom prst="rect">
            <a:avLst/>
          </a:prstGeom>
        </p:spPr>
      </p:pic>
      <p:grpSp>
        <p:nvGrpSpPr>
          <p:cNvPr id="30" name="Group 29"/>
          <p:cNvGrpSpPr/>
          <p:nvPr userDrawn="1"/>
        </p:nvGrpSpPr>
        <p:grpSpPr>
          <a:xfrm>
            <a:off x="45720" y="6439985"/>
            <a:ext cx="3474733" cy="302903"/>
            <a:chOff x="0" y="6480055"/>
            <a:chExt cx="3474733" cy="302903"/>
          </a:xfrm>
        </p:grpSpPr>
        <p:sp>
          <p:nvSpPr>
            <p:cNvPr id="31" name="TextBox 30"/>
            <p:cNvSpPr txBox="1"/>
            <p:nvPr userDrawn="1"/>
          </p:nvSpPr>
          <p:spPr>
            <a:xfrm>
              <a:off x="0" y="6480055"/>
              <a:ext cx="3474733" cy="302903"/>
            </a:xfrm>
            <a:prstGeom prst="rect">
              <a:avLst/>
            </a:prstGeom>
            <a:noFill/>
          </p:spPr>
          <p:txBody>
            <a:bodyPr wrap="square" rtlCol="0">
              <a:spAutoFit/>
            </a:bodyPr>
            <a:lstStyle/>
            <a:p>
              <a:pPr marL="0" marR="0" lvl="0" indent="0" defTabSz="914400" eaLnBrk="1" fontAlgn="auto" latinLnBrk="0" hangingPunct="1">
                <a:lnSpc>
                  <a:spcPct val="114000"/>
                </a:lnSpc>
                <a:spcBef>
                  <a:spcPts val="0"/>
                </a:spcBef>
                <a:spcAft>
                  <a:spcPts val="0"/>
                </a:spcAft>
                <a:buClrTx/>
                <a:buSzTx/>
                <a:buFontTx/>
                <a:buNone/>
                <a:tabLst/>
                <a:defRPr/>
              </a:pPr>
              <a:r>
                <a:rPr kumimoji="0" lang="en-US" sz="600" b="0" i="0" u="none" strike="noStrike" kern="0" cap="none" spc="0" normalizeH="0" baseline="0" noProof="0" dirty="0">
                  <a:ln>
                    <a:noFill/>
                  </a:ln>
                  <a:solidFill>
                    <a:sysClr val="windowText" lastClr="000000">
                      <a:lumMod val="65000"/>
                      <a:lumOff val="35000"/>
                    </a:sysClr>
                  </a:solidFill>
                  <a:effectLst/>
                  <a:uLnTx/>
                  <a:uFillTx/>
                  <a:latin typeface="Arial"/>
                  <a:cs typeface="Arial"/>
                </a:rPr>
                <a:t>© Copyright 2012. Alvarez &amp; Marsal Holdings, LLC. All rights reserved. ALVAREZ &amp; MARSAL®, </a:t>
              </a:r>
              <a:br>
                <a:rPr kumimoji="0" lang="en-US" sz="600" b="0" i="0" u="none" strike="noStrike" kern="0" cap="none" spc="0" normalizeH="0" baseline="0" noProof="0" dirty="0">
                  <a:ln>
                    <a:noFill/>
                  </a:ln>
                  <a:solidFill>
                    <a:sysClr val="windowText" lastClr="000000">
                      <a:lumMod val="65000"/>
                      <a:lumOff val="35000"/>
                    </a:sysClr>
                  </a:solidFill>
                  <a:effectLst/>
                  <a:uLnTx/>
                  <a:uFillTx/>
                  <a:latin typeface="Arial"/>
                  <a:cs typeface="Arial"/>
                </a:rPr>
              </a:br>
              <a:r>
                <a:rPr kumimoji="0" lang="en-US" sz="600" b="0" i="0" u="none" strike="noStrike" kern="0" cap="none" spc="0" normalizeH="0" baseline="0" noProof="0" dirty="0">
                  <a:ln>
                    <a:noFill/>
                  </a:ln>
                  <a:solidFill>
                    <a:sysClr val="windowText" lastClr="000000">
                      <a:lumMod val="65000"/>
                      <a:lumOff val="35000"/>
                    </a:sysClr>
                  </a:solidFill>
                  <a:effectLst/>
                  <a:uLnTx/>
                  <a:uFillTx/>
                  <a:latin typeface="Arial"/>
                  <a:cs typeface="Arial"/>
                </a:rPr>
                <a:t>      ® and A&amp;M® are trademarks of Alvarez &amp; Marsal Holdings, LLC.</a:t>
              </a:r>
            </a:p>
          </p:txBody>
        </p:sp>
        <p:pic>
          <p:nvPicPr>
            <p:cNvPr id="32" name="Picture 31" descr="AM_logo.png"/>
            <p:cNvPicPr>
              <a:picLocks noChangeAspect="1"/>
            </p:cNvPicPr>
            <p:nvPr userDrawn="1"/>
          </p:nvPicPr>
          <p:blipFill>
            <a:blip r:embed="rId4" cstate="print"/>
            <a:stretch>
              <a:fillRect/>
            </a:stretch>
          </p:blipFill>
          <p:spPr>
            <a:xfrm>
              <a:off x="75793" y="6620033"/>
              <a:ext cx="115199" cy="137160"/>
            </a:xfrm>
            <a:prstGeom prst="rect">
              <a:avLst/>
            </a:prstGeom>
          </p:spPr>
        </p:pic>
      </p:grpSp>
      <p:cxnSp>
        <p:nvCxnSpPr>
          <p:cNvPr id="36" name="Straight Connector 35"/>
          <p:cNvCxnSpPr/>
          <p:nvPr userDrawn="1"/>
        </p:nvCxnSpPr>
        <p:spPr>
          <a:xfrm rot="5400000">
            <a:off x="1402202" y="2277868"/>
            <a:ext cx="1581526" cy="1588"/>
          </a:xfrm>
          <a:prstGeom prst="line">
            <a:avLst/>
          </a:prstGeom>
          <a:noFill/>
          <a:ln w="12700" cap="flat" cmpd="sng" algn="ctr">
            <a:solidFill>
              <a:srgbClr val="91A8C4"/>
            </a:solidFill>
            <a:prstDash val="solid"/>
            <a:round/>
            <a:headEnd type="none" w="med" len="med"/>
            <a:tailEnd type="none" w="med" len="med"/>
          </a:ln>
          <a:effectLst>
            <a:outerShdw blurRad="40000" dist="20000" dir="5400000" rotWithShape="0">
              <a:srgbClr val="000000">
                <a:alpha val="38000"/>
              </a:srgbClr>
            </a:outerShdw>
          </a:effectLst>
        </p:spPr>
      </p:cxnSp>
      <p:sp>
        <p:nvSpPr>
          <p:cNvPr id="2" name="Title 1"/>
          <p:cNvSpPr>
            <a:spLocks noGrp="1"/>
          </p:cNvSpPr>
          <p:nvPr>
            <p:ph type="title" hasCustomPrompt="1"/>
          </p:nvPr>
        </p:nvSpPr>
        <p:spPr>
          <a:xfrm>
            <a:off x="2377440" y="1490472"/>
            <a:ext cx="6583680" cy="521208"/>
          </a:xfrm>
        </p:spPr>
        <p:txBody>
          <a:bodyPr/>
          <a:lstStyle>
            <a:lvl1pPr>
              <a:lnSpc>
                <a:spcPct val="85000"/>
              </a:lnSpc>
              <a:defRPr sz="3600" baseline="0">
                <a:solidFill>
                  <a:srgbClr val="00355F"/>
                </a:solidFill>
              </a:defRPr>
            </a:lvl1pPr>
          </a:lstStyle>
          <a:p>
            <a:r>
              <a:rPr lang="en-US" dirty="0"/>
              <a:t>Add Contents title</a:t>
            </a:r>
          </a:p>
        </p:txBody>
      </p:sp>
      <p:sp>
        <p:nvSpPr>
          <p:cNvPr id="3" name="Content Placeholder 2"/>
          <p:cNvSpPr>
            <a:spLocks noGrp="1"/>
          </p:cNvSpPr>
          <p:nvPr>
            <p:ph idx="1"/>
          </p:nvPr>
        </p:nvSpPr>
        <p:spPr>
          <a:xfrm>
            <a:off x="2514600" y="2057400"/>
            <a:ext cx="6446520" cy="4114800"/>
          </a:xfrm>
        </p:spPr>
        <p:txBody>
          <a:bodyPr>
            <a:normAutofit/>
          </a:bodyPr>
          <a:lstStyle>
            <a:lvl1pPr marL="457200" indent="-457200">
              <a:lnSpc>
                <a:spcPct val="100000"/>
              </a:lnSpc>
              <a:spcBef>
                <a:spcPts val="480"/>
              </a:spcBef>
              <a:buFont typeface="+mj-lt"/>
              <a:buAutoNum type="romanUcPeriod"/>
              <a:tabLst>
                <a:tab pos="6400800" algn="l"/>
              </a:tabLst>
              <a:defRPr sz="1800" b="0"/>
            </a:lvl1pPr>
            <a:lvl2pPr marL="800100" indent="-342900">
              <a:lnSpc>
                <a:spcPct val="100000"/>
              </a:lnSpc>
              <a:spcBef>
                <a:spcPts val="300"/>
              </a:spcBef>
              <a:buClr>
                <a:srgbClr val="426E94"/>
              </a:buClr>
              <a:buFont typeface="Arial" pitchFamily="34" charset="0"/>
              <a:buChar char="•"/>
              <a:tabLst>
                <a:tab pos="6400800" algn="l"/>
              </a:tabLst>
              <a:defRPr sz="1600" b="0">
                <a:solidFill>
                  <a:srgbClr val="426E94"/>
                </a:solidFill>
              </a:defRPr>
            </a:lvl2pPr>
            <a:lvl3pPr marL="1257300" indent="-342900" defTabSz="914400">
              <a:lnSpc>
                <a:spcPct val="100000"/>
              </a:lnSpc>
              <a:spcBef>
                <a:spcPts val="300"/>
              </a:spcBef>
              <a:buClr>
                <a:srgbClr val="426E94"/>
              </a:buClr>
              <a:buSzPct val="100000"/>
              <a:buFont typeface="+mj-lt"/>
              <a:buAutoNum type="alphaLcPeriod"/>
              <a:tabLst>
                <a:tab pos="6400800" algn="l"/>
              </a:tabLst>
              <a:defRPr sz="1600" b="0" baseline="0">
                <a:solidFill>
                  <a:srgbClr val="426E94"/>
                </a:solidFill>
              </a:defRPr>
            </a:lvl3pPr>
            <a:lvl4pPr marL="1257300" indent="-342900" defTabSz="914400">
              <a:lnSpc>
                <a:spcPct val="100000"/>
              </a:lnSpc>
              <a:spcBef>
                <a:spcPts val="300"/>
              </a:spcBef>
              <a:buClr>
                <a:srgbClr val="4F779C"/>
              </a:buClr>
              <a:buFont typeface="+mj-lt"/>
              <a:buAutoNum type="alphaLcPeriod"/>
              <a:tabLst>
                <a:tab pos="6400800" algn="l"/>
              </a:tabLst>
              <a:defRPr sz="1600">
                <a:solidFill>
                  <a:srgbClr val="4F779C"/>
                </a:solidFill>
              </a:defRPr>
            </a:lvl4pPr>
            <a:lvl5pPr marL="1257300" indent="-342900" defTabSz="914400">
              <a:lnSpc>
                <a:spcPct val="100000"/>
              </a:lnSpc>
              <a:spcBef>
                <a:spcPts val="300"/>
              </a:spcBef>
              <a:buClr>
                <a:srgbClr val="4F779C"/>
              </a:buClr>
              <a:buFont typeface="+mj-lt"/>
              <a:buAutoNum type="alphaLcPeriod"/>
              <a:tabLst>
                <a:tab pos="6400800" algn="l"/>
              </a:tabLst>
              <a:defRPr sz="1600">
                <a:solidFill>
                  <a:srgbClr val="4F779C"/>
                </a:solidFill>
              </a:defRPr>
            </a:lvl5pPr>
            <a:lvl6pPr marL="1257300" indent="-342900" defTabSz="914400">
              <a:lnSpc>
                <a:spcPct val="100000"/>
              </a:lnSpc>
              <a:spcBef>
                <a:spcPts val="300"/>
              </a:spcBef>
              <a:buClr>
                <a:srgbClr val="4F779C"/>
              </a:buClr>
              <a:buFont typeface="+mj-lt"/>
              <a:buAutoNum type="alphaLcPeriod"/>
              <a:defRPr sz="1600">
                <a:solidFill>
                  <a:srgbClr val="4F779C"/>
                </a:solidFill>
              </a:defRPr>
            </a:lvl6pPr>
            <a:lvl7pPr marL="1257300" indent="-342900" defTabSz="914400">
              <a:lnSpc>
                <a:spcPct val="100000"/>
              </a:lnSpc>
              <a:spcBef>
                <a:spcPts val="300"/>
              </a:spcBef>
              <a:buClr>
                <a:srgbClr val="4F779C"/>
              </a:buClr>
              <a:buFont typeface="+mj-lt"/>
              <a:buAutoNum type="alphaLcPeriod"/>
              <a:tabLst/>
              <a:defRPr sz="1600">
                <a:solidFill>
                  <a:srgbClr val="4F779C"/>
                </a:solidFill>
              </a:defRPr>
            </a:lvl7pPr>
            <a:lvl8pPr marL="1257300" indent="-342900" defTabSz="914400">
              <a:lnSpc>
                <a:spcPct val="100000"/>
              </a:lnSpc>
              <a:spcBef>
                <a:spcPts val="300"/>
              </a:spcBef>
              <a:buClr>
                <a:srgbClr val="4F779C"/>
              </a:buClr>
              <a:buSzPct val="100000"/>
              <a:buFont typeface="+mj-lt"/>
              <a:buAutoNum type="alphaLcPeriod"/>
              <a:defRPr sz="1600">
                <a:solidFill>
                  <a:srgbClr val="4F779C"/>
                </a:solidFill>
              </a:defRPr>
            </a:lvl8pPr>
            <a:lvl9pPr marL="1257300" indent="-342900" defTabSz="914400">
              <a:lnSpc>
                <a:spcPct val="100000"/>
              </a:lnSpc>
              <a:spcBef>
                <a:spcPts val="300"/>
              </a:spcBef>
              <a:buClr>
                <a:srgbClr val="4F779C"/>
              </a:buClr>
              <a:buSzPct val="100000"/>
              <a:buFont typeface="+mj-lt"/>
              <a:buAutoNum type="alphaLcPeriod"/>
              <a:defRPr sz="1600">
                <a:solidFill>
                  <a:srgbClr val="4F779C"/>
                </a:solidFill>
              </a:defRPr>
            </a:lvl9pPr>
          </a:lstStyle>
          <a:p>
            <a:pPr lvl="0"/>
            <a:r>
              <a:rPr lang="en-US" dirty="0"/>
              <a:t>Click to edit Master text styles</a:t>
            </a:r>
          </a:p>
          <a:p>
            <a:pPr lvl="1"/>
            <a:r>
              <a:rPr lang="en-US" dirty="0"/>
              <a:t>Primary Subsection</a:t>
            </a:r>
          </a:p>
          <a:p>
            <a:pPr lvl="2"/>
            <a:r>
              <a:rPr lang="en-US" dirty="0"/>
              <a:t>Secondary Subsection</a:t>
            </a:r>
          </a:p>
          <a:p>
            <a:pPr lvl="3"/>
            <a:r>
              <a:rPr lang="en-US" dirty="0"/>
              <a:t>Third</a:t>
            </a:r>
          </a:p>
          <a:p>
            <a:pPr lvl="4"/>
            <a:r>
              <a:rPr lang="en-US" dirty="0"/>
              <a:t>Fourth</a:t>
            </a:r>
          </a:p>
          <a:p>
            <a:pPr lvl="5"/>
            <a:r>
              <a:rPr lang="en-US" dirty="0"/>
              <a:t>Fifth</a:t>
            </a:r>
          </a:p>
          <a:p>
            <a:pPr lvl="6"/>
            <a:r>
              <a:rPr lang="en-US" dirty="0"/>
              <a:t>Sixth</a:t>
            </a:r>
          </a:p>
          <a:p>
            <a:pPr lvl="7"/>
            <a:r>
              <a:rPr lang="en-US" dirty="0"/>
              <a:t>Seventh</a:t>
            </a:r>
          </a:p>
          <a:p>
            <a:pPr lvl="8"/>
            <a:r>
              <a:rPr lang="en-US" dirty="0"/>
              <a:t>Eighth</a:t>
            </a:r>
          </a:p>
        </p:txBody>
      </p:sp>
      <p:pic>
        <p:nvPicPr>
          <p:cNvPr id="13" name="Picture 12" descr="Logo PPTX - JK.jpg"/>
          <p:cNvPicPr>
            <a:picLocks noChangeAspect="1"/>
          </p:cNvPicPr>
          <p:nvPr userDrawn="1"/>
        </p:nvPicPr>
        <p:blipFill>
          <a:blip r:embed="rId5" cstate="print"/>
          <a:stretch>
            <a:fillRect/>
          </a:stretch>
        </p:blipFill>
        <p:spPr>
          <a:xfrm>
            <a:off x="184205" y="1432958"/>
            <a:ext cx="1833067" cy="2329769"/>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Full Page Widt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8"/>
          <p:cNvSpPr>
            <a:spLocks noGrp="1" noChangeArrowheads="1"/>
          </p:cNvSpPr>
          <p:nvPr>
            <p:ph type="sldNum" sz="quarter" idx="10"/>
          </p:nvPr>
        </p:nvSpPr>
        <p:spPr>
          <a:ln/>
        </p:spPr>
        <p:txBody>
          <a:bodyPr/>
          <a:lstStyle>
            <a:lvl1pPr>
              <a:defRPr/>
            </a:lvl1pPr>
          </a:lstStyle>
          <a:p>
            <a:fld id="{D49A180E-EA7F-41F4-BBDD-187EA9DBEA5D}" type="slidenum">
              <a:rPr lang="en-US"/>
              <a:pPr/>
              <a:t>‹N›</a:t>
            </a:fld>
            <a:endParaRPr lang="en-US" dirty="0"/>
          </a:p>
        </p:txBody>
      </p:sp>
      <p:sp>
        <p:nvSpPr>
          <p:cNvPr id="6" name="Text Placeholder 5"/>
          <p:cNvSpPr>
            <a:spLocks noGrp="1"/>
          </p:cNvSpPr>
          <p:nvPr>
            <p:ph type="body" sz="quarter" idx="11" hasCustomPrompt="1"/>
          </p:nvPr>
        </p:nvSpPr>
        <p:spPr>
          <a:xfrm>
            <a:off x="0" y="694944"/>
            <a:ext cx="9144000" cy="219456"/>
          </a:xfrm>
        </p:spPr>
        <p:txBody>
          <a:bodyPr lIns="182880" anchor="ctr"/>
          <a:lstStyle>
            <a:lvl1pPr marL="0" indent="0">
              <a:lnSpc>
                <a:spcPct val="100000"/>
              </a:lnSpc>
              <a:spcBef>
                <a:spcPts val="0"/>
              </a:spcBef>
              <a:buFont typeface="Arial" pitchFamily="34" charset="0"/>
              <a:buNone/>
              <a:defRPr sz="1000" b="0">
                <a:solidFill>
                  <a:schemeClr val="bg1"/>
                </a:solidFill>
              </a:defRPr>
            </a:lvl1pPr>
            <a:lvl2pPr marL="0" indent="0">
              <a:lnSpc>
                <a:spcPct val="100000"/>
              </a:lnSpc>
              <a:spcBef>
                <a:spcPts val="0"/>
              </a:spcBef>
              <a:buFont typeface="Arial" pitchFamily="34" charset="0"/>
              <a:buNone/>
              <a:defRPr sz="1000" b="1">
                <a:solidFill>
                  <a:schemeClr val="bg1"/>
                </a:solidFill>
              </a:defRPr>
            </a:lvl2pPr>
            <a:lvl3pPr marL="0" indent="0">
              <a:lnSpc>
                <a:spcPct val="100000"/>
              </a:lnSpc>
              <a:spcBef>
                <a:spcPts val="0"/>
              </a:spcBef>
              <a:buNone/>
              <a:defRPr sz="1000" b="1">
                <a:solidFill>
                  <a:schemeClr val="bg1"/>
                </a:solidFill>
              </a:defRPr>
            </a:lvl3pPr>
            <a:lvl4pPr marL="0" indent="0">
              <a:lnSpc>
                <a:spcPct val="100000"/>
              </a:lnSpc>
              <a:spcBef>
                <a:spcPts val="0"/>
              </a:spcBef>
              <a:buNone/>
              <a:defRPr sz="1000" b="1">
                <a:solidFill>
                  <a:schemeClr val="bg1"/>
                </a:solidFill>
              </a:defRPr>
            </a:lvl4pPr>
            <a:lvl5pPr marL="0" indent="0">
              <a:lnSpc>
                <a:spcPct val="100000"/>
              </a:lnSpc>
              <a:spcBef>
                <a:spcPts val="0"/>
              </a:spcBef>
              <a:buNone/>
              <a:defRPr sz="1000" b="1">
                <a:solidFill>
                  <a:schemeClr val="bg1"/>
                </a:solidFill>
              </a:defRPr>
            </a:lvl5pPr>
          </a:lstStyle>
          <a:p>
            <a:pPr lvl="0"/>
            <a:r>
              <a:rPr lang="en-US" dirty="0"/>
              <a:t>Click to edit Chapter Number and 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8138" y="685800"/>
            <a:ext cx="7053262" cy="822325"/>
          </a:xfrm>
        </p:spPr>
        <p:txBody>
          <a:bodyPr/>
          <a:lstStyle/>
          <a:p>
            <a:r>
              <a:rPr lang="en-US"/>
              <a:t>Click to edit Master title style</a:t>
            </a:r>
          </a:p>
        </p:txBody>
      </p:sp>
      <p:sp>
        <p:nvSpPr>
          <p:cNvPr id="3" name="Content Placeholder 2"/>
          <p:cNvSpPr>
            <a:spLocks noGrp="1"/>
          </p:cNvSpPr>
          <p:nvPr>
            <p:ph sz="half" idx="1"/>
          </p:nvPr>
        </p:nvSpPr>
        <p:spPr>
          <a:xfrm>
            <a:off x="338138" y="1676400"/>
            <a:ext cx="4211637" cy="1716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02175" y="1676400"/>
            <a:ext cx="4213225" cy="1716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4114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2"/>
          <p:cNvSpPr>
            <a:spLocks noGrp="1"/>
          </p:cNvSpPr>
          <p:nvPr>
            <p:ph type="body"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p:txBody>
          <a:bodyPr/>
          <a:lstStyle/>
          <a:p>
            <a:fld id="{94D7B0FB-2024-4D4F-98E4-71A6CA95803B}" type="slidenum">
              <a:rPr lang="en-US" smtClean="0"/>
              <a:pPr/>
              <a:t>‹N›</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descr="PPT_TOC.jpg"/>
          <p:cNvPicPr>
            <a:picLocks noChangeAspect="1"/>
          </p:cNvPicPr>
          <p:nvPr userDrawn="1"/>
        </p:nvPicPr>
        <p:blipFill>
          <a:blip r:embed="rId2" cstate="print"/>
          <a:stretch>
            <a:fillRect/>
          </a:stretch>
        </p:blipFill>
        <p:spPr>
          <a:xfrm>
            <a:off x="0" y="0"/>
            <a:ext cx="9144000" cy="6858000"/>
          </a:xfrm>
          <a:prstGeom prst="rect">
            <a:avLst/>
          </a:prstGeom>
        </p:spPr>
      </p:pic>
      <p:cxnSp>
        <p:nvCxnSpPr>
          <p:cNvPr id="8" name="Straight Connector 7"/>
          <p:cNvCxnSpPr/>
          <p:nvPr userDrawn="1"/>
        </p:nvCxnSpPr>
        <p:spPr>
          <a:xfrm rot="5400000">
            <a:off x="1402202" y="2277868"/>
            <a:ext cx="1581526" cy="1588"/>
          </a:xfrm>
          <a:prstGeom prst="line">
            <a:avLst/>
          </a:prstGeom>
          <a:noFill/>
          <a:ln w="12700" cap="flat" cmpd="sng" algn="ctr">
            <a:solidFill>
              <a:srgbClr val="91A8C4"/>
            </a:solidFill>
            <a:prstDash val="solid"/>
            <a:round/>
            <a:headEnd type="none" w="med" len="med"/>
            <a:tailEnd type="none" w="med" len="med"/>
          </a:ln>
          <a:effectLst>
            <a:outerShdw blurRad="40000" dist="20000" dir="5400000" rotWithShape="0">
              <a:srgbClr val="000000">
                <a:alpha val="38000"/>
              </a:srgbClr>
            </a:outerShdw>
          </a:effectLst>
        </p:spPr>
      </p:cxnSp>
      <p:sp>
        <p:nvSpPr>
          <p:cNvPr id="2" name="Title 1"/>
          <p:cNvSpPr>
            <a:spLocks noGrp="1"/>
          </p:cNvSpPr>
          <p:nvPr>
            <p:ph type="title" hasCustomPrompt="1"/>
          </p:nvPr>
        </p:nvSpPr>
        <p:spPr>
          <a:xfrm>
            <a:off x="2377440" y="1490472"/>
            <a:ext cx="6583680" cy="1581912"/>
          </a:xfrm>
        </p:spPr>
        <p:txBody>
          <a:bodyPr/>
          <a:lstStyle>
            <a:lvl1pPr>
              <a:lnSpc>
                <a:spcPct val="85000"/>
              </a:lnSpc>
              <a:defRPr sz="3600"/>
            </a:lvl1pPr>
          </a:lstStyle>
          <a:p>
            <a:r>
              <a:rPr lang="en-US" dirty="0"/>
              <a:t>Click to edit section header here</a:t>
            </a:r>
          </a:p>
        </p:txBody>
      </p:sp>
      <p:pic>
        <p:nvPicPr>
          <p:cNvPr id="7" name="Picture 6" descr="footer_countrie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77231" y="6518926"/>
            <a:ext cx="4382788" cy="144200"/>
          </a:xfrm>
          <a:prstGeom prst="rect">
            <a:avLst/>
          </a:prstGeom>
        </p:spPr>
      </p:pic>
      <p:pic>
        <p:nvPicPr>
          <p:cNvPr id="10" name="Picture 9" descr="Logo PPTX - JK.jpg"/>
          <p:cNvPicPr>
            <a:picLocks noChangeAspect="1"/>
          </p:cNvPicPr>
          <p:nvPr userDrawn="1"/>
        </p:nvPicPr>
        <p:blipFill>
          <a:blip r:embed="rId4" cstate="print"/>
          <a:stretch>
            <a:fillRect/>
          </a:stretch>
        </p:blipFill>
        <p:spPr>
          <a:xfrm>
            <a:off x="184205" y="1432958"/>
            <a:ext cx="1833067" cy="2329769"/>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Page Widt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94944" y="813816"/>
            <a:ext cx="7936992" cy="5394960"/>
          </a:xfrm>
        </p:spPr>
        <p:txBody>
          <a:bodyPr/>
          <a:lstStyle>
            <a:lvl5pPr>
              <a:defRPr/>
            </a:lvl5pPr>
            <a:lvl6pPr marL="914400">
              <a:defRPr/>
            </a:lvl6pPr>
            <a:lvl7pPr marL="1143000">
              <a:defRPr/>
            </a:lvl7pPr>
            <a:lvl8pPr marL="1371600">
              <a:defRPr/>
            </a:lvl8pPr>
            <a:lvl9pPr marL="160020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Rectangle 28"/>
          <p:cNvSpPr>
            <a:spLocks noGrp="1" noChangeArrowheads="1"/>
          </p:cNvSpPr>
          <p:nvPr>
            <p:ph type="sldNum" sz="quarter" idx="10"/>
          </p:nvPr>
        </p:nvSpPr>
        <p:spPr>
          <a:ln/>
        </p:spPr>
        <p:txBody>
          <a:bodyPr/>
          <a:lstStyle>
            <a:lvl1pPr>
              <a:defRPr/>
            </a:lvl1pPr>
          </a:lstStyle>
          <a:p>
            <a:fld id="{D49A180E-EA7F-41F4-BBDD-187EA9DBEA5D}" type="slidenum">
              <a:rPr lang="en-US"/>
              <a:pPr/>
              <a:t>‹N›</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ith Key Message">
    <p:spTree>
      <p:nvGrpSpPr>
        <p:cNvPr id="1" name=""/>
        <p:cNvGrpSpPr/>
        <p:nvPr/>
      </p:nvGrpSpPr>
      <p:grpSpPr>
        <a:xfrm>
          <a:off x="0" y="0"/>
          <a:ext cx="0" cy="0"/>
          <a:chOff x="0" y="0"/>
          <a:chExt cx="0" cy="0"/>
        </a:xfrm>
      </p:grpSpPr>
      <p:pic>
        <p:nvPicPr>
          <p:cNvPr id="10" name="Picture 9" descr="line_logo copy.png"/>
          <p:cNvPicPr>
            <a:picLocks noChangeAspect="1"/>
          </p:cNvPicPr>
          <p:nvPr userDrawn="1"/>
        </p:nvPicPr>
        <p:blipFill>
          <a:blip r:embed="rId2" cstate="print"/>
          <a:stretch>
            <a:fillRect/>
          </a:stretch>
        </p:blipFill>
        <p:spPr>
          <a:xfrm>
            <a:off x="534343" y="785804"/>
            <a:ext cx="8472739" cy="49983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94944" y="1435608"/>
            <a:ext cx="7936992" cy="4773168"/>
          </a:xfrm>
        </p:spPr>
        <p:txBody>
          <a:bodyPr/>
          <a:lstStyle>
            <a:lvl5pPr>
              <a:defRPr/>
            </a:lvl5pPr>
            <a:lvl6pPr marL="914400">
              <a:defRPr/>
            </a:lvl6pPr>
            <a:lvl7pPr marL="1143000">
              <a:defRPr/>
            </a:lvl7pPr>
            <a:lvl8pPr marL="1371600">
              <a:defRPr/>
            </a:lvl8pPr>
            <a:lvl9pPr marL="160020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Rectangle 28"/>
          <p:cNvSpPr>
            <a:spLocks noGrp="1" noChangeArrowheads="1"/>
          </p:cNvSpPr>
          <p:nvPr>
            <p:ph type="sldNum" sz="quarter" idx="10"/>
          </p:nvPr>
        </p:nvSpPr>
        <p:spPr>
          <a:ln/>
        </p:spPr>
        <p:txBody>
          <a:bodyPr/>
          <a:lstStyle>
            <a:lvl1pPr>
              <a:defRPr/>
            </a:lvl1pPr>
          </a:lstStyle>
          <a:p>
            <a:fld id="{7682E7F3-B6B3-412A-88CC-07F40D8E9471}" type="slidenum">
              <a:rPr lang="en-US"/>
              <a:pPr/>
              <a:t>‹N›</a:t>
            </a:fld>
            <a:endParaRPr lang="en-US" dirty="0"/>
          </a:p>
        </p:txBody>
      </p:sp>
      <p:sp>
        <p:nvSpPr>
          <p:cNvPr id="9" name="Text Placeholder 8"/>
          <p:cNvSpPr>
            <a:spLocks noGrp="1"/>
          </p:cNvSpPr>
          <p:nvPr>
            <p:ph type="body" sz="quarter" idx="11" hasCustomPrompt="1"/>
          </p:nvPr>
        </p:nvSpPr>
        <p:spPr>
          <a:xfrm>
            <a:off x="694944" y="566928"/>
            <a:ext cx="7854696" cy="603504"/>
          </a:xfrm>
        </p:spPr>
        <p:txBody>
          <a:bodyPr anchor="b"/>
          <a:lstStyle>
            <a:lvl1pPr marL="0" indent="0">
              <a:lnSpc>
                <a:spcPct val="100000"/>
              </a:lnSpc>
              <a:spcBef>
                <a:spcPts val="0"/>
              </a:spcBef>
              <a:buFont typeface="Arial" pitchFamily="34" charset="0"/>
              <a:buNone/>
              <a:defRPr sz="1400" b="0" i="1">
                <a:solidFill>
                  <a:srgbClr val="00355F"/>
                </a:solidFill>
              </a:defRPr>
            </a:lvl1pPr>
            <a:lvl2pPr marL="0" indent="0">
              <a:lnSpc>
                <a:spcPct val="100000"/>
              </a:lnSpc>
              <a:spcBef>
                <a:spcPts val="0"/>
              </a:spcBef>
              <a:buFont typeface="Arial" pitchFamily="34" charset="0"/>
              <a:buNone/>
              <a:defRPr sz="1400" b="0" i="1">
                <a:solidFill>
                  <a:srgbClr val="00355F"/>
                </a:solidFill>
              </a:defRPr>
            </a:lvl2pPr>
            <a:lvl3pPr marL="0" indent="0">
              <a:lnSpc>
                <a:spcPct val="100000"/>
              </a:lnSpc>
              <a:spcBef>
                <a:spcPts val="0"/>
              </a:spcBef>
              <a:buFont typeface="Arial" pitchFamily="34" charset="0"/>
              <a:buNone/>
              <a:defRPr sz="1400" b="0" i="1">
                <a:solidFill>
                  <a:srgbClr val="00355F"/>
                </a:solidFill>
              </a:defRPr>
            </a:lvl3pPr>
            <a:lvl4pPr marL="0" indent="0">
              <a:lnSpc>
                <a:spcPct val="100000"/>
              </a:lnSpc>
              <a:spcBef>
                <a:spcPts val="0"/>
              </a:spcBef>
              <a:buFont typeface="Arial" pitchFamily="34" charset="0"/>
              <a:buNone/>
              <a:defRPr sz="1400" b="0" i="1">
                <a:solidFill>
                  <a:srgbClr val="00355F"/>
                </a:solidFill>
              </a:defRPr>
            </a:lvl4pPr>
            <a:lvl5pPr marL="0" indent="0">
              <a:lnSpc>
                <a:spcPct val="100000"/>
              </a:lnSpc>
              <a:spcBef>
                <a:spcPts val="0"/>
              </a:spcBef>
              <a:buFont typeface="Arial" pitchFamily="34" charset="0"/>
              <a:buNone/>
              <a:defRPr sz="1400" b="0" i="1">
                <a:solidFill>
                  <a:srgbClr val="00355F"/>
                </a:solidFill>
              </a:defRPr>
            </a:lvl5pPr>
            <a:lvl6pPr marL="0" indent="0">
              <a:lnSpc>
                <a:spcPct val="100000"/>
              </a:lnSpc>
              <a:spcBef>
                <a:spcPts val="0"/>
              </a:spcBef>
              <a:buNone/>
              <a:defRPr sz="1400" b="0" i="1">
                <a:solidFill>
                  <a:srgbClr val="00355F"/>
                </a:solidFill>
              </a:defRPr>
            </a:lvl6pPr>
            <a:lvl7pPr marL="0" indent="0">
              <a:lnSpc>
                <a:spcPct val="100000"/>
              </a:lnSpc>
              <a:spcBef>
                <a:spcPts val="0"/>
              </a:spcBef>
              <a:buNone/>
              <a:defRPr sz="1400" b="0" i="1">
                <a:solidFill>
                  <a:srgbClr val="00355F"/>
                </a:solidFill>
              </a:defRPr>
            </a:lvl7pPr>
            <a:lvl8pPr marL="0" indent="0">
              <a:lnSpc>
                <a:spcPct val="100000"/>
              </a:lnSpc>
              <a:spcBef>
                <a:spcPts val="0"/>
              </a:spcBef>
              <a:buNone/>
              <a:defRPr sz="1400" b="0" i="1">
                <a:solidFill>
                  <a:srgbClr val="00355F"/>
                </a:solidFill>
              </a:defRPr>
            </a:lvl8pPr>
            <a:lvl9pPr marL="0" indent="0">
              <a:lnSpc>
                <a:spcPct val="100000"/>
              </a:lnSpc>
              <a:spcBef>
                <a:spcPts val="0"/>
              </a:spcBef>
              <a:buNone/>
              <a:defRPr sz="1400" b="0" i="1">
                <a:solidFill>
                  <a:srgbClr val="00355F"/>
                </a:solidFill>
              </a:defRPr>
            </a:lvl9pPr>
          </a:lstStyle>
          <a:p>
            <a:pPr lvl="0"/>
            <a:r>
              <a:rPr lang="en-US" dirty="0"/>
              <a:t>Click to edit key message</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pic>
        <p:nvPicPr>
          <p:cNvPr id="5" name="Picture 4" descr="background_globe_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bar_casestudy - JK.png"/>
          <p:cNvPicPr>
            <a:picLocks noChangeAspect="1"/>
          </p:cNvPicPr>
          <p:nvPr userDrawn="1"/>
        </p:nvPicPr>
        <p:blipFill>
          <a:blip r:embed="rId3" cstate="print"/>
          <a:srcRect l="32483"/>
          <a:stretch>
            <a:fillRect/>
          </a:stretch>
        </p:blipFill>
        <p:spPr>
          <a:xfrm>
            <a:off x="0" y="221746"/>
            <a:ext cx="3632200" cy="1316736"/>
          </a:xfrm>
          <a:prstGeom prst="rect">
            <a:avLst/>
          </a:prstGeom>
        </p:spPr>
      </p:pic>
      <p:sp>
        <p:nvSpPr>
          <p:cNvPr id="2" name="Title 1"/>
          <p:cNvSpPr>
            <a:spLocks noGrp="1"/>
          </p:cNvSpPr>
          <p:nvPr>
            <p:ph type="title" hasCustomPrompt="1"/>
          </p:nvPr>
        </p:nvSpPr>
        <p:spPr>
          <a:xfrm>
            <a:off x="164592" y="329184"/>
            <a:ext cx="2706624" cy="548640"/>
          </a:xfrm>
        </p:spPr>
        <p:txBody>
          <a:bodyPr lIns="73152" tIns="73152" rIns="73152" bIns="73152" anchor="t"/>
          <a:lstStyle>
            <a:lvl1pPr>
              <a:lnSpc>
                <a:spcPct val="110000"/>
              </a:lnSpc>
              <a:defRPr sz="1400" cap="none" baseline="0">
                <a:solidFill>
                  <a:schemeClr val="bg1"/>
                </a:solidFill>
              </a:defRPr>
            </a:lvl1pPr>
          </a:lstStyle>
          <a:p>
            <a:r>
              <a:rPr lang="en-US" dirty="0"/>
              <a:t>Click to edit Name</a:t>
            </a:r>
          </a:p>
        </p:txBody>
      </p:sp>
      <p:sp>
        <p:nvSpPr>
          <p:cNvPr id="3" name="Content Placeholder 2"/>
          <p:cNvSpPr>
            <a:spLocks noGrp="1"/>
          </p:cNvSpPr>
          <p:nvPr>
            <p:ph idx="1"/>
          </p:nvPr>
        </p:nvSpPr>
        <p:spPr>
          <a:xfrm>
            <a:off x="585216" y="1746504"/>
            <a:ext cx="8046720" cy="4462272"/>
          </a:xfrm>
        </p:spPr>
        <p:txBody>
          <a:bodyPr/>
          <a:lstStyle>
            <a:lvl1pPr>
              <a:spcBef>
                <a:spcPts val="600"/>
              </a:spcBef>
              <a:spcAft>
                <a:spcPts val="0"/>
              </a:spcAft>
              <a:defRPr sz="1000"/>
            </a:lvl1pPr>
            <a:lvl2pPr>
              <a:spcAft>
                <a:spcPts val="0"/>
              </a:spcAft>
              <a:defRPr sz="1000"/>
            </a:lvl2pPr>
            <a:lvl3pPr>
              <a:spcAft>
                <a:spcPts val="0"/>
              </a:spcAft>
              <a:defRPr sz="1000"/>
            </a:lvl3pPr>
            <a:lvl4pPr>
              <a:spcAft>
                <a:spcPts val="0"/>
              </a:spcAft>
              <a:defRPr sz="1000"/>
            </a:lvl4pPr>
            <a:lvl5pPr>
              <a:spcAft>
                <a:spcPts val="0"/>
              </a:spcAft>
              <a:defRPr sz="1000"/>
            </a:lvl5pPr>
            <a:lvl6pPr marL="914400">
              <a:spcAft>
                <a:spcPts val="0"/>
              </a:spcAft>
              <a:defRPr sz="1000"/>
            </a:lvl6pPr>
            <a:lvl7pPr marL="1143000">
              <a:spcAft>
                <a:spcPts val="0"/>
              </a:spcAft>
              <a:defRPr sz="1000"/>
            </a:lvl7pPr>
            <a:lvl8pPr marL="1371600">
              <a:spcAft>
                <a:spcPts val="0"/>
              </a:spcAft>
              <a:defRPr sz="1000"/>
            </a:lvl8pPr>
            <a:lvl9pPr marL="1600200">
              <a:spcAft>
                <a:spcPts val="0"/>
              </a:spcAft>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Rectangle 28"/>
          <p:cNvSpPr>
            <a:spLocks noGrp="1" noChangeArrowheads="1"/>
          </p:cNvSpPr>
          <p:nvPr>
            <p:ph type="sldNum" sz="quarter" idx="10"/>
          </p:nvPr>
        </p:nvSpPr>
        <p:spPr>
          <a:ln/>
        </p:spPr>
        <p:txBody>
          <a:bodyPr/>
          <a:lstStyle>
            <a:lvl1pPr>
              <a:defRPr/>
            </a:lvl1pPr>
          </a:lstStyle>
          <a:p>
            <a:fld id="{7682E7F3-B6B3-412A-88CC-07F40D8E9471}" type="slidenum">
              <a:rPr lang="en-US"/>
              <a:pPr/>
              <a:t>‹N›</a:t>
            </a:fld>
            <a:endParaRPr lang="en-US" dirty="0"/>
          </a:p>
        </p:txBody>
      </p:sp>
      <p:sp>
        <p:nvSpPr>
          <p:cNvPr id="30" name="Text Placeholder 29"/>
          <p:cNvSpPr>
            <a:spLocks noGrp="1"/>
          </p:cNvSpPr>
          <p:nvPr>
            <p:ph type="body" sz="quarter" idx="13" hasCustomPrompt="1"/>
          </p:nvPr>
        </p:nvSpPr>
        <p:spPr>
          <a:xfrm>
            <a:off x="164592" y="1005840"/>
            <a:ext cx="2194560" cy="438912"/>
          </a:xfrm>
        </p:spPr>
        <p:txBody>
          <a:bodyPr lIns="73152" rIns="73152" anchor="t"/>
          <a:lstStyle>
            <a:lvl1pPr marL="0" indent="0" algn="l">
              <a:lnSpc>
                <a:spcPct val="100000"/>
              </a:lnSpc>
              <a:spcBef>
                <a:spcPts val="0"/>
              </a:spcBef>
              <a:buFont typeface="Arial" pitchFamily="34" charset="0"/>
              <a:buNone/>
              <a:defRPr sz="1000" b="1">
                <a:solidFill>
                  <a:srgbClr val="91A8C4"/>
                </a:solidFill>
              </a:defRPr>
            </a:lvl1pPr>
            <a:lvl2pPr marL="0" indent="0" algn="l">
              <a:lnSpc>
                <a:spcPct val="100000"/>
              </a:lnSpc>
              <a:spcBef>
                <a:spcPts val="0"/>
              </a:spcBef>
              <a:buFont typeface="Arial" pitchFamily="34" charset="0"/>
              <a:buNone/>
              <a:defRPr sz="1000" b="1">
                <a:solidFill>
                  <a:srgbClr val="91A8C4"/>
                </a:solidFill>
              </a:defRPr>
            </a:lvl2pPr>
            <a:lvl3pPr marL="0" indent="0" algn="l">
              <a:lnSpc>
                <a:spcPct val="100000"/>
              </a:lnSpc>
              <a:spcBef>
                <a:spcPts val="0"/>
              </a:spcBef>
              <a:buFont typeface="Arial" pitchFamily="34" charset="0"/>
              <a:buNone/>
              <a:defRPr sz="1000" b="1">
                <a:solidFill>
                  <a:srgbClr val="91A8C4"/>
                </a:solidFill>
              </a:defRPr>
            </a:lvl3pPr>
            <a:lvl4pPr marL="0" indent="0" algn="l">
              <a:lnSpc>
                <a:spcPct val="100000"/>
              </a:lnSpc>
              <a:spcBef>
                <a:spcPts val="0"/>
              </a:spcBef>
              <a:buFont typeface="Arial" pitchFamily="34" charset="0"/>
              <a:buNone/>
              <a:defRPr sz="1000" b="1">
                <a:solidFill>
                  <a:srgbClr val="91A8C4"/>
                </a:solidFill>
              </a:defRPr>
            </a:lvl4pPr>
            <a:lvl5pPr marL="0" indent="0" algn="l">
              <a:lnSpc>
                <a:spcPct val="100000"/>
              </a:lnSpc>
              <a:spcBef>
                <a:spcPts val="0"/>
              </a:spcBef>
              <a:buFont typeface="Arial" pitchFamily="34" charset="0"/>
              <a:buNone/>
              <a:defRPr sz="1000" b="1">
                <a:solidFill>
                  <a:srgbClr val="91A8C4"/>
                </a:solidFill>
              </a:defRPr>
            </a:lvl5pPr>
            <a:lvl6pPr marL="0" indent="0" algn="l">
              <a:lnSpc>
                <a:spcPct val="100000"/>
              </a:lnSpc>
              <a:spcBef>
                <a:spcPts val="0"/>
              </a:spcBef>
              <a:buNone/>
              <a:defRPr sz="1000" b="1">
                <a:solidFill>
                  <a:srgbClr val="91A8C4"/>
                </a:solidFill>
              </a:defRPr>
            </a:lvl6pPr>
            <a:lvl7pPr marL="0" indent="0" algn="l">
              <a:lnSpc>
                <a:spcPct val="100000"/>
              </a:lnSpc>
              <a:spcBef>
                <a:spcPts val="0"/>
              </a:spcBef>
              <a:buNone/>
              <a:defRPr sz="1000" b="1">
                <a:solidFill>
                  <a:srgbClr val="91A8C4"/>
                </a:solidFill>
              </a:defRPr>
            </a:lvl7pPr>
            <a:lvl8pPr marL="0" indent="0" algn="l">
              <a:lnSpc>
                <a:spcPct val="100000"/>
              </a:lnSpc>
              <a:spcBef>
                <a:spcPts val="0"/>
              </a:spcBef>
              <a:buNone/>
              <a:defRPr sz="1000" b="1">
                <a:solidFill>
                  <a:srgbClr val="91A8C4"/>
                </a:solidFill>
              </a:defRPr>
            </a:lvl8pPr>
            <a:lvl9pPr marL="0" indent="0" algn="l">
              <a:lnSpc>
                <a:spcPct val="100000"/>
              </a:lnSpc>
              <a:spcBef>
                <a:spcPts val="0"/>
              </a:spcBef>
              <a:buNone/>
              <a:defRPr sz="1000" b="1">
                <a:solidFill>
                  <a:srgbClr val="91A8C4"/>
                </a:solidFill>
              </a:defRPr>
            </a:lvl9pPr>
          </a:lstStyle>
          <a:p>
            <a:pPr lvl="0"/>
            <a:r>
              <a:rPr lang="en-US" dirty="0"/>
              <a:t>Click to edit Service Line</a:t>
            </a:r>
          </a:p>
        </p:txBody>
      </p:sp>
      <p:sp>
        <p:nvSpPr>
          <p:cNvPr id="16" name="Content Placeholder 16"/>
          <p:cNvSpPr>
            <a:spLocks noGrp="1"/>
          </p:cNvSpPr>
          <p:nvPr>
            <p:ph sz="quarter" idx="16" hasCustomPrompt="1"/>
          </p:nvPr>
        </p:nvSpPr>
        <p:spPr>
          <a:xfrm>
            <a:off x="3840480" y="246888"/>
            <a:ext cx="1325880" cy="1289304"/>
          </a:xfrm>
        </p:spPr>
        <p:txBody>
          <a:bodyPr lIns="18288" tIns="18288" rIns="18288" bIns="18288" anchor="t"/>
          <a:lstStyle>
            <a:lvl1pPr marL="0" indent="0" algn="ctr">
              <a:spcBef>
                <a:spcPts val="0"/>
              </a:spcBef>
              <a:buFont typeface="Arial" pitchFamily="34" charset="0"/>
              <a:buNone/>
              <a:defRPr b="1">
                <a:solidFill>
                  <a:srgbClr val="00355F"/>
                </a:solidFill>
              </a:defRPr>
            </a:lvl1pPr>
            <a:lvl2pPr marL="0" indent="0" algn="ctr">
              <a:spcBef>
                <a:spcPts val="42"/>
              </a:spcBef>
              <a:buFont typeface="Arial" pitchFamily="34" charset="0"/>
              <a:buNone/>
              <a:defRPr b="1">
                <a:solidFill>
                  <a:srgbClr val="00355F"/>
                </a:solidFill>
              </a:defRPr>
            </a:lvl2pPr>
            <a:lvl3pPr marL="0" indent="0" algn="ctr">
              <a:spcBef>
                <a:spcPts val="42"/>
              </a:spcBef>
              <a:buFont typeface="Arial" pitchFamily="34" charset="0"/>
              <a:buNone/>
              <a:defRPr b="1">
                <a:solidFill>
                  <a:srgbClr val="00355F"/>
                </a:solidFill>
              </a:defRPr>
            </a:lvl3pPr>
            <a:lvl4pPr marL="0" indent="0" algn="ctr">
              <a:spcBef>
                <a:spcPts val="42"/>
              </a:spcBef>
              <a:buFont typeface="Arial" pitchFamily="34" charset="0"/>
              <a:buNone/>
              <a:defRPr b="1">
                <a:solidFill>
                  <a:srgbClr val="00355F"/>
                </a:solidFill>
              </a:defRPr>
            </a:lvl4pPr>
            <a:lvl5pPr marL="0" indent="0" algn="ctr">
              <a:spcBef>
                <a:spcPts val="42"/>
              </a:spcBef>
              <a:buFont typeface="Arial" pitchFamily="34" charset="0"/>
              <a:buNone/>
              <a:defRPr b="1">
                <a:solidFill>
                  <a:srgbClr val="00355F"/>
                </a:solidFill>
              </a:defRPr>
            </a:lvl5pPr>
            <a:lvl6pPr marL="0" indent="0" algn="ctr">
              <a:spcBef>
                <a:spcPts val="42"/>
              </a:spcBef>
              <a:buNone/>
              <a:defRPr b="1">
                <a:solidFill>
                  <a:srgbClr val="00355F"/>
                </a:solidFill>
              </a:defRPr>
            </a:lvl6pPr>
            <a:lvl7pPr marL="0" indent="0" algn="ctr">
              <a:spcBef>
                <a:spcPts val="42"/>
              </a:spcBef>
              <a:buNone/>
              <a:defRPr b="1">
                <a:solidFill>
                  <a:srgbClr val="00355F"/>
                </a:solidFill>
              </a:defRPr>
            </a:lvl7pPr>
            <a:lvl8pPr marL="0" indent="0" algn="ctr">
              <a:spcBef>
                <a:spcPts val="42"/>
              </a:spcBef>
              <a:buNone/>
              <a:defRPr b="1">
                <a:solidFill>
                  <a:srgbClr val="00355F"/>
                </a:solidFill>
              </a:defRPr>
            </a:lvl8pPr>
            <a:lvl9pPr marL="0" indent="0" algn="ctr">
              <a:spcBef>
                <a:spcPts val="42"/>
              </a:spcBef>
              <a:buNone/>
              <a:defRPr b="1">
                <a:solidFill>
                  <a:srgbClr val="00355F"/>
                </a:solidFill>
              </a:defRPr>
            </a:lvl9pPr>
          </a:lstStyle>
          <a:p>
            <a:pPr lvl="0"/>
            <a:r>
              <a:rPr lang="en-US" dirty="0"/>
              <a:t>Click Icon to</a:t>
            </a:r>
            <a:br>
              <a:rPr lang="en-US" dirty="0"/>
            </a:br>
            <a:r>
              <a:rPr lang="en-US" dirty="0"/>
              <a:t>Add Picture</a:t>
            </a:r>
          </a:p>
        </p:txBody>
      </p:sp>
      <p:pic>
        <p:nvPicPr>
          <p:cNvPr id="10" name="Picture 9" descr="footer_wordmark.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71934" y="6477990"/>
            <a:ext cx="1715310" cy="214662"/>
          </a:xfrm>
          <a:prstGeom prst="rect">
            <a:avLst/>
          </a:prstGeom>
        </p:spPr>
      </p:pic>
      <p:cxnSp>
        <p:nvCxnSpPr>
          <p:cNvPr id="11" name="Straight Connector 10"/>
          <p:cNvCxnSpPr/>
          <p:nvPr userDrawn="1"/>
        </p:nvCxnSpPr>
        <p:spPr bwMode="auto">
          <a:xfrm>
            <a:off x="8477250" y="6464300"/>
            <a:ext cx="0" cy="234950"/>
          </a:xfrm>
          <a:prstGeom prst="line">
            <a:avLst/>
          </a:prstGeom>
          <a:solidFill>
            <a:schemeClr val="accent1"/>
          </a:solidFill>
          <a:ln w="19050" cap="flat" cmpd="sng" algn="ctr">
            <a:solidFill>
              <a:srgbClr val="4F779C"/>
            </a:solidFill>
            <a:prstDash val="solid"/>
            <a:round/>
            <a:headEnd type="none" w="med" len="med"/>
            <a:tailEnd type="none" w="med" len="med"/>
          </a:ln>
          <a:effectLst/>
        </p:spPr>
      </p:cxn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ni Case Study">
    <p:spTree>
      <p:nvGrpSpPr>
        <p:cNvPr id="1" name=""/>
        <p:cNvGrpSpPr/>
        <p:nvPr/>
      </p:nvGrpSpPr>
      <p:grpSpPr>
        <a:xfrm>
          <a:off x="0" y="0"/>
          <a:ext cx="0" cy="0"/>
          <a:chOff x="0" y="0"/>
          <a:chExt cx="0" cy="0"/>
        </a:xfrm>
      </p:grpSpPr>
      <p:pic>
        <p:nvPicPr>
          <p:cNvPr id="15" name="Picture 14" descr="background_globe_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21" descr="bar_casestudy - JK.png"/>
          <p:cNvPicPr>
            <a:picLocks noChangeAspect="1"/>
          </p:cNvPicPr>
          <p:nvPr userDrawn="1"/>
        </p:nvPicPr>
        <p:blipFill>
          <a:blip r:embed="rId3" cstate="print"/>
          <a:stretch>
            <a:fillRect/>
          </a:stretch>
        </p:blipFill>
        <p:spPr>
          <a:xfrm>
            <a:off x="0" y="3596289"/>
            <a:ext cx="2465675" cy="603504"/>
          </a:xfrm>
          <a:prstGeom prst="rect">
            <a:avLst/>
          </a:prstGeom>
        </p:spPr>
      </p:pic>
      <p:pic>
        <p:nvPicPr>
          <p:cNvPr id="21" name="Picture 20" descr="bar_casestudy - JK.png"/>
          <p:cNvPicPr>
            <a:picLocks noChangeAspect="1"/>
          </p:cNvPicPr>
          <p:nvPr userDrawn="1"/>
        </p:nvPicPr>
        <p:blipFill>
          <a:blip r:embed="rId3" cstate="print"/>
          <a:stretch>
            <a:fillRect/>
          </a:stretch>
        </p:blipFill>
        <p:spPr>
          <a:xfrm>
            <a:off x="0" y="863697"/>
            <a:ext cx="2465675" cy="603504"/>
          </a:xfrm>
          <a:prstGeom prst="rect">
            <a:avLst/>
          </a:prstGeom>
        </p:spPr>
      </p:pic>
      <p:pic>
        <p:nvPicPr>
          <p:cNvPr id="16" name="Picture 15" descr="footer_wordmark.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71934" y="6477990"/>
            <a:ext cx="1715310" cy="214662"/>
          </a:xfrm>
          <a:prstGeom prst="rect">
            <a:avLst/>
          </a:prstGeom>
        </p:spPr>
      </p:pic>
      <p:cxnSp>
        <p:nvCxnSpPr>
          <p:cNvPr id="17" name="Straight Connector 16"/>
          <p:cNvCxnSpPr/>
          <p:nvPr userDrawn="1"/>
        </p:nvCxnSpPr>
        <p:spPr bwMode="auto">
          <a:xfrm>
            <a:off x="8477250" y="6464300"/>
            <a:ext cx="0" cy="234950"/>
          </a:xfrm>
          <a:prstGeom prst="line">
            <a:avLst/>
          </a:prstGeom>
          <a:solidFill>
            <a:schemeClr val="accent1"/>
          </a:solidFill>
          <a:ln w="19050" cap="flat" cmpd="sng" algn="ctr">
            <a:solidFill>
              <a:srgbClr val="4F779C"/>
            </a:solidFill>
            <a:prstDash val="solid"/>
            <a:round/>
            <a:headEnd type="none" w="med" len="med"/>
            <a:tailEnd type="none" w="med" len="med"/>
          </a:ln>
          <a:effectLst/>
        </p:spPr>
      </p:cxnSp>
      <p:sp>
        <p:nvSpPr>
          <p:cNvPr id="2" name="Title 1"/>
          <p:cNvSpPr>
            <a:spLocks noGrp="1"/>
          </p:cNvSpPr>
          <p:nvPr>
            <p:ph type="title"/>
          </p:nvPr>
        </p:nvSpPr>
        <p:spPr>
          <a:xfrm>
            <a:off x="164592" y="109728"/>
            <a:ext cx="8522208" cy="676656"/>
          </a:xfrm>
        </p:spPr>
        <p:txBody>
          <a:bodyPr anchor="t"/>
          <a:lstStyle/>
          <a:p>
            <a:r>
              <a:rPr lang="en-US"/>
              <a:t>Click to edit Master title style</a:t>
            </a:r>
          </a:p>
        </p:txBody>
      </p:sp>
      <p:sp>
        <p:nvSpPr>
          <p:cNvPr id="3" name="Content Placeholder 2"/>
          <p:cNvSpPr>
            <a:spLocks noGrp="1"/>
          </p:cNvSpPr>
          <p:nvPr>
            <p:ph idx="1"/>
          </p:nvPr>
        </p:nvSpPr>
        <p:spPr>
          <a:xfrm>
            <a:off x="2569464" y="850392"/>
            <a:ext cx="6089904" cy="2578608"/>
          </a:xfrm>
        </p:spPr>
        <p:txBody>
          <a:bodyPr/>
          <a:lstStyle>
            <a:lvl1pPr>
              <a:spcBef>
                <a:spcPts val="600"/>
              </a:spcBef>
              <a:spcAft>
                <a:spcPts val="0"/>
              </a:spcAft>
              <a:defRPr sz="1000"/>
            </a:lvl1pPr>
            <a:lvl2pPr>
              <a:spcBef>
                <a:spcPts val="0"/>
              </a:spcBef>
              <a:spcAft>
                <a:spcPts val="0"/>
              </a:spcAft>
              <a:defRPr sz="1000"/>
            </a:lvl2pPr>
            <a:lvl3pPr>
              <a:spcBef>
                <a:spcPts val="0"/>
              </a:spcBef>
              <a:spcAft>
                <a:spcPts val="0"/>
              </a:spcAft>
              <a:defRPr sz="1000"/>
            </a:lvl3pPr>
            <a:lvl4pPr>
              <a:spcBef>
                <a:spcPts val="0"/>
              </a:spcBef>
              <a:spcAft>
                <a:spcPts val="0"/>
              </a:spcAft>
              <a:defRPr sz="1000"/>
            </a:lvl4pPr>
            <a:lvl5pPr>
              <a:spcBef>
                <a:spcPts val="0"/>
              </a:spcBef>
              <a:spcAft>
                <a:spcPts val="0"/>
              </a:spcAft>
              <a:defRPr sz="1000"/>
            </a:lvl5pPr>
            <a:lvl6pPr marL="914400">
              <a:spcBef>
                <a:spcPts val="0"/>
              </a:spcBef>
              <a:spcAft>
                <a:spcPts val="0"/>
              </a:spcAft>
              <a:defRPr sz="1000"/>
            </a:lvl6pPr>
            <a:lvl7pPr marL="1143000">
              <a:spcBef>
                <a:spcPts val="0"/>
              </a:spcBef>
              <a:spcAft>
                <a:spcPts val="0"/>
              </a:spcAft>
              <a:defRPr sz="1000"/>
            </a:lvl7pPr>
            <a:lvl8pPr marL="1371600">
              <a:spcBef>
                <a:spcPts val="0"/>
              </a:spcBef>
              <a:spcAft>
                <a:spcPts val="0"/>
              </a:spcAft>
              <a:defRPr sz="1000"/>
            </a:lvl8pPr>
            <a:lvl9pPr marL="1600200">
              <a:spcBef>
                <a:spcPts val="0"/>
              </a:spcBef>
              <a:spcAft>
                <a:spcPts val="0"/>
              </a:spcAft>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Rectangle 28"/>
          <p:cNvSpPr>
            <a:spLocks noGrp="1" noChangeArrowheads="1"/>
          </p:cNvSpPr>
          <p:nvPr>
            <p:ph type="sldNum" sz="quarter" idx="10"/>
          </p:nvPr>
        </p:nvSpPr>
        <p:spPr>
          <a:ln/>
        </p:spPr>
        <p:txBody>
          <a:bodyPr/>
          <a:lstStyle>
            <a:lvl1pPr>
              <a:defRPr/>
            </a:lvl1pPr>
          </a:lstStyle>
          <a:p>
            <a:fld id="{7682E7F3-B6B3-412A-88CC-07F40D8E9471}" type="slidenum">
              <a:rPr lang="en-US"/>
              <a:pPr/>
              <a:t>‹N›</a:t>
            </a:fld>
            <a:endParaRPr lang="en-US" dirty="0"/>
          </a:p>
        </p:txBody>
      </p:sp>
      <p:sp>
        <p:nvSpPr>
          <p:cNvPr id="30" name="Text Placeholder 29"/>
          <p:cNvSpPr>
            <a:spLocks noGrp="1"/>
          </p:cNvSpPr>
          <p:nvPr>
            <p:ph type="body" sz="quarter" idx="13" hasCustomPrompt="1"/>
          </p:nvPr>
        </p:nvSpPr>
        <p:spPr>
          <a:xfrm>
            <a:off x="941832" y="1554480"/>
            <a:ext cx="1325880" cy="182880"/>
          </a:xfrm>
        </p:spPr>
        <p:txBody>
          <a:bodyPr lIns="73152" rIns="73152" anchor="t"/>
          <a:lstStyle>
            <a:lvl1pPr marL="0" indent="0" algn="l">
              <a:lnSpc>
                <a:spcPct val="100000"/>
              </a:lnSpc>
              <a:spcBef>
                <a:spcPts val="0"/>
              </a:spcBef>
              <a:buFont typeface="Arial" pitchFamily="34" charset="0"/>
              <a:buNone/>
              <a:defRPr sz="1000" b="1" baseline="0">
                <a:solidFill>
                  <a:srgbClr val="00355F"/>
                </a:solidFill>
              </a:defRPr>
            </a:lvl1pPr>
            <a:lvl2pPr marL="0" indent="0" algn="l">
              <a:lnSpc>
                <a:spcPct val="100000"/>
              </a:lnSpc>
              <a:spcBef>
                <a:spcPts val="0"/>
              </a:spcBef>
              <a:buFont typeface="Arial" pitchFamily="34" charset="0"/>
              <a:buNone/>
              <a:defRPr sz="1000" b="1">
                <a:solidFill>
                  <a:srgbClr val="00355F"/>
                </a:solidFill>
              </a:defRPr>
            </a:lvl2pPr>
            <a:lvl3pPr marL="0" indent="0" algn="l">
              <a:lnSpc>
                <a:spcPct val="100000"/>
              </a:lnSpc>
              <a:spcBef>
                <a:spcPts val="0"/>
              </a:spcBef>
              <a:buFont typeface="Arial" pitchFamily="34" charset="0"/>
              <a:buNone/>
              <a:defRPr sz="1000" b="1">
                <a:solidFill>
                  <a:srgbClr val="00355F"/>
                </a:solidFill>
              </a:defRPr>
            </a:lvl3pPr>
            <a:lvl4pPr marL="0" indent="0" algn="l">
              <a:lnSpc>
                <a:spcPct val="100000"/>
              </a:lnSpc>
              <a:spcBef>
                <a:spcPts val="0"/>
              </a:spcBef>
              <a:buFont typeface="Arial" pitchFamily="34" charset="0"/>
              <a:buNone/>
              <a:defRPr sz="1000" b="1">
                <a:solidFill>
                  <a:srgbClr val="00355F"/>
                </a:solidFill>
              </a:defRPr>
            </a:lvl4pPr>
            <a:lvl5pPr marL="0" indent="0" algn="l">
              <a:lnSpc>
                <a:spcPct val="100000"/>
              </a:lnSpc>
              <a:spcBef>
                <a:spcPts val="0"/>
              </a:spcBef>
              <a:buFont typeface="Arial" pitchFamily="34" charset="0"/>
              <a:buNone/>
              <a:defRPr sz="1000" b="1">
                <a:solidFill>
                  <a:srgbClr val="00355F"/>
                </a:solidFill>
              </a:defRPr>
            </a:lvl5pPr>
            <a:lvl6pPr marL="0" indent="0" algn="l">
              <a:lnSpc>
                <a:spcPct val="100000"/>
              </a:lnSpc>
              <a:spcBef>
                <a:spcPts val="0"/>
              </a:spcBef>
              <a:buNone/>
              <a:defRPr sz="1000" b="1">
                <a:solidFill>
                  <a:srgbClr val="00355F"/>
                </a:solidFill>
              </a:defRPr>
            </a:lvl6pPr>
            <a:lvl7pPr marL="0" indent="0" algn="l">
              <a:lnSpc>
                <a:spcPct val="100000"/>
              </a:lnSpc>
              <a:spcBef>
                <a:spcPts val="0"/>
              </a:spcBef>
              <a:buNone/>
              <a:defRPr sz="1000" b="1">
                <a:solidFill>
                  <a:srgbClr val="00355F"/>
                </a:solidFill>
              </a:defRPr>
            </a:lvl7pPr>
            <a:lvl8pPr marL="0" indent="0" algn="l">
              <a:lnSpc>
                <a:spcPct val="100000"/>
              </a:lnSpc>
              <a:spcBef>
                <a:spcPts val="0"/>
              </a:spcBef>
              <a:buNone/>
              <a:defRPr sz="1000" b="1">
                <a:solidFill>
                  <a:srgbClr val="00355F"/>
                </a:solidFill>
              </a:defRPr>
            </a:lvl8pPr>
            <a:lvl9pPr marL="0" indent="0" algn="l">
              <a:lnSpc>
                <a:spcPct val="100000"/>
              </a:lnSpc>
              <a:spcBef>
                <a:spcPts val="0"/>
              </a:spcBef>
              <a:buNone/>
              <a:defRPr sz="1000" b="1">
                <a:solidFill>
                  <a:srgbClr val="00355F"/>
                </a:solidFill>
              </a:defRPr>
            </a:lvl9pPr>
          </a:lstStyle>
          <a:p>
            <a:pPr lvl="0"/>
            <a:r>
              <a:rPr lang="en-US" dirty="0"/>
              <a:t>Click to edit Role</a:t>
            </a:r>
          </a:p>
        </p:txBody>
      </p:sp>
      <p:sp>
        <p:nvSpPr>
          <p:cNvPr id="32" name="Text Placeholder 31"/>
          <p:cNvSpPr>
            <a:spLocks noGrp="1"/>
          </p:cNvSpPr>
          <p:nvPr>
            <p:ph type="body" sz="quarter" idx="14" hasCustomPrompt="1"/>
          </p:nvPr>
        </p:nvSpPr>
        <p:spPr>
          <a:xfrm>
            <a:off x="941832" y="4288536"/>
            <a:ext cx="1325880" cy="182880"/>
          </a:xfrm>
        </p:spPr>
        <p:txBody>
          <a:bodyPr lIns="73152" rIns="73152" anchor="t"/>
          <a:lstStyle>
            <a:lvl1pPr marL="0" indent="0" algn="l">
              <a:lnSpc>
                <a:spcPct val="100000"/>
              </a:lnSpc>
              <a:spcBef>
                <a:spcPts val="0"/>
              </a:spcBef>
              <a:buFont typeface="Arial" pitchFamily="34" charset="0"/>
              <a:buNone/>
              <a:defRPr sz="1000" b="1" baseline="0">
                <a:solidFill>
                  <a:srgbClr val="00355F"/>
                </a:solidFill>
              </a:defRPr>
            </a:lvl1pPr>
            <a:lvl2pPr marL="0" indent="0" algn="l">
              <a:lnSpc>
                <a:spcPct val="100000"/>
              </a:lnSpc>
              <a:spcBef>
                <a:spcPts val="0"/>
              </a:spcBef>
              <a:buFont typeface="Arial" pitchFamily="34" charset="0"/>
              <a:buNone/>
              <a:defRPr sz="1000" b="1">
                <a:solidFill>
                  <a:srgbClr val="00355F"/>
                </a:solidFill>
              </a:defRPr>
            </a:lvl2pPr>
            <a:lvl3pPr marL="0" indent="0" algn="l">
              <a:lnSpc>
                <a:spcPct val="100000"/>
              </a:lnSpc>
              <a:spcBef>
                <a:spcPts val="0"/>
              </a:spcBef>
              <a:buFont typeface="Arial" pitchFamily="34" charset="0"/>
              <a:buNone/>
              <a:defRPr sz="1000" b="1">
                <a:solidFill>
                  <a:srgbClr val="00355F"/>
                </a:solidFill>
              </a:defRPr>
            </a:lvl3pPr>
            <a:lvl4pPr marL="0" indent="0" algn="l">
              <a:lnSpc>
                <a:spcPct val="100000"/>
              </a:lnSpc>
              <a:spcBef>
                <a:spcPts val="0"/>
              </a:spcBef>
              <a:buFont typeface="Arial" pitchFamily="34" charset="0"/>
              <a:buNone/>
              <a:defRPr sz="1000" b="1">
                <a:solidFill>
                  <a:srgbClr val="00355F"/>
                </a:solidFill>
              </a:defRPr>
            </a:lvl4pPr>
            <a:lvl5pPr marL="0" indent="0" algn="l">
              <a:lnSpc>
                <a:spcPct val="100000"/>
              </a:lnSpc>
              <a:spcBef>
                <a:spcPts val="0"/>
              </a:spcBef>
              <a:buFont typeface="Arial" pitchFamily="34" charset="0"/>
              <a:buNone/>
              <a:defRPr sz="1000" b="1">
                <a:solidFill>
                  <a:srgbClr val="00355F"/>
                </a:solidFill>
              </a:defRPr>
            </a:lvl5pPr>
            <a:lvl6pPr marL="0" indent="0" algn="l">
              <a:lnSpc>
                <a:spcPct val="100000"/>
              </a:lnSpc>
              <a:spcBef>
                <a:spcPts val="0"/>
              </a:spcBef>
              <a:buNone/>
              <a:defRPr sz="1000" b="1">
                <a:solidFill>
                  <a:srgbClr val="00355F"/>
                </a:solidFill>
              </a:defRPr>
            </a:lvl6pPr>
            <a:lvl7pPr marL="0" indent="0" algn="l">
              <a:lnSpc>
                <a:spcPct val="100000"/>
              </a:lnSpc>
              <a:spcBef>
                <a:spcPts val="0"/>
              </a:spcBef>
              <a:buNone/>
              <a:defRPr sz="1000" b="1">
                <a:solidFill>
                  <a:srgbClr val="00355F"/>
                </a:solidFill>
              </a:defRPr>
            </a:lvl7pPr>
            <a:lvl8pPr marL="0" indent="0" algn="l">
              <a:lnSpc>
                <a:spcPct val="100000"/>
              </a:lnSpc>
              <a:spcBef>
                <a:spcPts val="0"/>
              </a:spcBef>
              <a:buNone/>
              <a:defRPr sz="1000" b="1">
                <a:solidFill>
                  <a:srgbClr val="00355F"/>
                </a:solidFill>
              </a:defRPr>
            </a:lvl8pPr>
            <a:lvl9pPr marL="0" indent="0" algn="l">
              <a:lnSpc>
                <a:spcPct val="100000"/>
              </a:lnSpc>
              <a:spcBef>
                <a:spcPts val="0"/>
              </a:spcBef>
              <a:buNone/>
              <a:defRPr sz="1000" b="1">
                <a:solidFill>
                  <a:srgbClr val="00355F"/>
                </a:solidFill>
              </a:defRPr>
            </a:lvl9pPr>
          </a:lstStyle>
          <a:p>
            <a:pPr lvl="0"/>
            <a:r>
              <a:rPr lang="en-US" dirty="0"/>
              <a:t>Click to edit Role</a:t>
            </a:r>
          </a:p>
        </p:txBody>
      </p:sp>
      <p:sp>
        <p:nvSpPr>
          <p:cNvPr id="43" name="Content Placeholder 2"/>
          <p:cNvSpPr>
            <a:spLocks noGrp="1"/>
          </p:cNvSpPr>
          <p:nvPr>
            <p:ph idx="18"/>
          </p:nvPr>
        </p:nvSpPr>
        <p:spPr>
          <a:xfrm>
            <a:off x="2569464" y="3611880"/>
            <a:ext cx="6089904" cy="2578608"/>
          </a:xfrm>
        </p:spPr>
        <p:txBody>
          <a:bodyPr/>
          <a:lstStyle>
            <a:lvl1pPr>
              <a:spcBef>
                <a:spcPts val="600"/>
              </a:spcBef>
              <a:spcAft>
                <a:spcPts val="0"/>
              </a:spcAft>
              <a:defRPr sz="1000"/>
            </a:lvl1pPr>
            <a:lvl2pPr>
              <a:spcBef>
                <a:spcPts val="0"/>
              </a:spcBef>
              <a:spcAft>
                <a:spcPts val="0"/>
              </a:spcAft>
              <a:defRPr sz="1000"/>
            </a:lvl2pPr>
            <a:lvl3pPr>
              <a:spcBef>
                <a:spcPts val="0"/>
              </a:spcBef>
              <a:spcAft>
                <a:spcPts val="0"/>
              </a:spcAft>
              <a:defRPr sz="1000"/>
            </a:lvl3pPr>
            <a:lvl4pPr>
              <a:spcBef>
                <a:spcPts val="0"/>
              </a:spcBef>
              <a:spcAft>
                <a:spcPts val="0"/>
              </a:spcAft>
              <a:defRPr sz="1000"/>
            </a:lvl4pPr>
            <a:lvl5pPr>
              <a:spcBef>
                <a:spcPts val="0"/>
              </a:spcBef>
              <a:spcAft>
                <a:spcPts val="0"/>
              </a:spcAft>
              <a:defRPr sz="1000"/>
            </a:lvl5pPr>
            <a:lvl6pPr marL="914400">
              <a:spcBef>
                <a:spcPts val="0"/>
              </a:spcBef>
              <a:spcAft>
                <a:spcPts val="0"/>
              </a:spcAft>
              <a:defRPr sz="1000"/>
            </a:lvl6pPr>
            <a:lvl7pPr marL="1143000">
              <a:spcBef>
                <a:spcPts val="0"/>
              </a:spcBef>
              <a:spcAft>
                <a:spcPts val="0"/>
              </a:spcAft>
              <a:defRPr sz="1000"/>
            </a:lvl7pPr>
            <a:lvl8pPr marL="1371600">
              <a:spcBef>
                <a:spcPts val="0"/>
              </a:spcBef>
              <a:spcAft>
                <a:spcPts val="0"/>
              </a:spcAft>
              <a:defRPr sz="1000"/>
            </a:lvl8pPr>
            <a:lvl9pPr marL="1600200">
              <a:spcBef>
                <a:spcPts val="0"/>
              </a:spcBef>
              <a:spcAft>
                <a:spcPts val="0"/>
              </a:spcAft>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7" name="TextBox 26"/>
          <p:cNvSpPr txBox="1"/>
          <p:nvPr userDrawn="1"/>
        </p:nvSpPr>
        <p:spPr>
          <a:xfrm>
            <a:off x="252186" y="1554480"/>
            <a:ext cx="731520" cy="182880"/>
          </a:xfrm>
          <a:prstGeom prst="rect">
            <a:avLst/>
          </a:prstGeom>
          <a:noFill/>
        </p:spPr>
        <p:txBody>
          <a:bodyPr wrap="square" lIns="0" tIns="0" rIns="0" bIns="0" rtlCol="0">
            <a:spAutoFit/>
          </a:bodyPr>
          <a:lstStyle/>
          <a:p>
            <a:r>
              <a:rPr lang="en-US" sz="1000" b="1" i="0" kern="1200" dirty="0">
                <a:solidFill>
                  <a:srgbClr val="00355F"/>
                </a:solidFill>
                <a:latin typeface="Arial"/>
                <a:ea typeface="+mn-ea"/>
                <a:cs typeface="Arial"/>
              </a:rPr>
              <a:t>A&amp;M Role:</a:t>
            </a:r>
          </a:p>
        </p:txBody>
      </p:sp>
      <p:sp>
        <p:nvSpPr>
          <p:cNvPr id="28" name="TextBox 27"/>
          <p:cNvSpPr txBox="1"/>
          <p:nvPr userDrawn="1"/>
        </p:nvSpPr>
        <p:spPr>
          <a:xfrm>
            <a:off x="252186" y="4288536"/>
            <a:ext cx="731520" cy="182880"/>
          </a:xfrm>
          <a:prstGeom prst="rect">
            <a:avLst/>
          </a:prstGeom>
          <a:noFill/>
        </p:spPr>
        <p:txBody>
          <a:bodyPr wrap="square" lIns="0" tIns="0" rIns="0" bIns="0" rtlCol="0">
            <a:spAutoFit/>
          </a:bodyPr>
          <a:lstStyle/>
          <a:p>
            <a:r>
              <a:rPr lang="en-US" sz="1000" b="1" i="0" kern="1200" dirty="0">
                <a:solidFill>
                  <a:srgbClr val="00355F"/>
                </a:solidFill>
                <a:latin typeface="Arial"/>
                <a:ea typeface="+mn-ea"/>
                <a:cs typeface="Arial"/>
              </a:rPr>
              <a:t>A&amp;M Role:</a:t>
            </a:r>
          </a:p>
        </p:txBody>
      </p:sp>
      <p:sp>
        <p:nvSpPr>
          <p:cNvPr id="34" name="Text Placeholder 33"/>
          <p:cNvSpPr>
            <a:spLocks noGrp="1"/>
          </p:cNvSpPr>
          <p:nvPr>
            <p:ph type="body" sz="quarter" idx="19" hasCustomPrompt="1"/>
          </p:nvPr>
        </p:nvSpPr>
        <p:spPr>
          <a:xfrm>
            <a:off x="164592" y="868680"/>
            <a:ext cx="1755648" cy="594360"/>
          </a:xfrm>
        </p:spPr>
        <p:txBody>
          <a:bodyPr lIns="73152" tIns="73152" rIns="73152" bIns="73152" anchor="ctr"/>
          <a:lstStyle>
            <a:lvl1pPr marL="0" indent="0" algn="ctr">
              <a:buFont typeface="Arial" pitchFamily="34" charset="0"/>
              <a:buNone/>
              <a:defRPr sz="1400" b="1">
                <a:solidFill>
                  <a:schemeClr val="bg1"/>
                </a:solidFill>
              </a:defRPr>
            </a:lvl1pPr>
            <a:lvl2pPr marL="0" indent="0" algn="ctr">
              <a:buFont typeface="Arial" pitchFamily="34" charset="0"/>
              <a:buNone/>
              <a:defRPr sz="1400" b="1">
                <a:solidFill>
                  <a:schemeClr val="bg1"/>
                </a:solidFill>
              </a:defRPr>
            </a:lvl2pPr>
            <a:lvl3pPr marL="0" indent="0" algn="ctr">
              <a:buFont typeface="Arial" pitchFamily="34" charset="0"/>
              <a:buNone/>
              <a:defRPr sz="1400" b="1">
                <a:solidFill>
                  <a:schemeClr val="bg1"/>
                </a:solidFill>
              </a:defRPr>
            </a:lvl3pPr>
            <a:lvl4pPr marL="0" indent="0" algn="ctr">
              <a:buNone/>
              <a:defRPr sz="1400" b="1">
                <a:solidFill>
                  <a:schemeClr val="bg1"/>
                </a:solidFill>
              </a:defRPr>
            </a:lvl4pPr>
            <a:lvl5pPr marL="0" indent="0" algn="ctr">
              <a:buNone/>
              <a:defRPr sz="1400" b="1">
                <a:solidFill>
                  <a:schemeClr val="bg1"/>
                </a:solidFill>
              </a:defRPr>
            </a:lvl5pPr>
            <a:lvl6pPr marL="0" indent="0" algn="ctr">
              <a:buNone/>
              <a:defRPr sz="1400" b="1">
                <a:solidFill>
                  <a:schemeClr val="bg1"/>
                </a:solidFill>
              </a:defRPr>
            </a:lvl6pPr>
            <a:lvl7pPr marL="0" indent="0" algn="ctr">
              <a:buNone/>
              <a:defRPr sz="1400" b="1">
                <a:solidFill>
                  <a:schemeClr val="bg1"/>
                </a:solidFill>
              </a:defRPr>
            </a:lvl7pPr>
            <a:lvl8pPr marL="0" indent="0" algn="ctr">
              <a:buNone/>
              <a:defRPr sz="1400" b="1">
                <a:solidFill>
                  <a:schemeClr val="bg1"/>
                </a:solidFill>
              </a:defRPr>
            </a:lvl8pPr>
            <a:lvl9pPr marL="0" indent="0" algn="ctr">
              <a:buFont typeface="Arial" pitchFamily="34" charset="0"/>
              <a:buNone/>
              <a:defRPr sz="1400" b="1">
                <a:solidFill>
                  <a:schemeClr val="bg1"/>
                </a:solidFill>
              </a:defRPr>
            </a:lvl9pPr>
          </a:lstStyle>
          <a:p>
            <a:pPr lvl="0"/>
            <a:r>
              <a:rPr lang="en-US" dirty="0"/>
              <a:t>Click to edit Name</a:t>
            </a:r>
          </a:p>
        </p:txBody>
      </p:sp>
      <p:sp>
        <p:nvSpPr>
          <p:cNvPr id="35" name="Text Placeholder 33"/>
          <p:cNvSpPr>
            <a:spLocks noGrp="1"/>
          </p:cNvSpPr>
          <p:nvPr>
            <p:ph type="body" sz="quarter" idx="20" hasCustomPrompt="1"/>
          </p:nvPr>
        </p:nvSpPr>
        <p:spPr>
          <a:xfrm>
            <a:off x="164592" y="3597974"/>
            <a:ext cx="1755648" cy="594360"/>
          </a:xfrm>
        </p:spPr>
        <p:txBody>
          <a:bodyPr lIns="73152" tIns="73152" rIns="73152" bIns="73152" anchor="ctr"/>
          <a:lstStyle>
            <a:lvl1pPr marL="0" indent="0" algn="ctr">
              <a:buFont typeface="Arial" pitchFamily="34" charset="0"/>
              <a:buNone/>
              <a:defRPr sz="1400" b="1">
                <a:solidFill>
                  <a:schemeClr val="bg1"/>
                </a:solidFill>
              </a:defRPr>
            </a:lvl1pPr>
            <a:lvl2pPr marL="0" indent="0" algn="ctr">
              <a:buFont typeface="Arial" pitchFamily="34" charset="0"/>
              <a:buNone/>
              <a:defRPr sz="1400" b="1">
                <a:solidFill>
                  <a:schemeClr val="bg1"/>
                </a:solidFill>
              </a:defRPr>
            </a:lvl2pPr>
            <a:lvl3pPr marL="0" indent="0" algn="ctr">
              <a:buFont typeface="Arial" pitchFamily="34" charset="0"/>
              <a:buNone/>
              <a:defRPr sz="1400" b="1">
                <a:solidFill>
                  <a:schemeClr val="bg1"/>
                </a:solidFill>
              </a:defRPr>
            </a:lvl3pPr>
            <a:lvl4pPr marL="0" indent="0" algn="ctr">
              <a:buNone/>
              <a:defRPr sz="1400" b="1">
                <a:solidFill>
                  <a:schemeClr val="bg1"/>
                </a:solidFill>
              </a:defRPr>
            </a:lvl4pPr>
            <a:lvl5pPr marL="0" indent="0" algn="ctr">
              <a:buNone/>
              <a:defRPr sz="1400" b="1">
                <a:solidFill>
                  <a:schemeClr val="bg1"/>
                </a:solidFill>
              </a:defRPr>
            </a:lvl5pPr>
            <a:lvl6pPr marL="0" indent="0" algn="ctr">
              <a:buNone/>
              <a:defRPr sz="1400" b="1">
                <a:solidFill>
                  <a:schemeClr val="bg1"/>
                </a:solidFill>
              </a:defRPr>
            </a:lvl6pPr>
            <a:lvl7pPr marL="0" indent="0" algn="ctr">
              <a:buNone/>
              <a:defRPr sz="1400" b="1">
                <a:solidFill>
                  <a:schemeClr val="bg1"/>
                </a:solidFill>
              </a:defRPr>
            </a:lvl7pPr>
            <a:lvl8pPr marL="0" indent="0" algn="ctr">
              <a:buNone/>
              <a:defRPr sz="1400" b="1">
                <a:solidFill>
                  <a:schemeClr val="bg1"/>
                </a:solidFill>
              </a:defRPr>
            </a:lvl8pPr>
            <a:lvl9pPr marL="0" indent="0" algn="ctr">
              <a:buFont typeface="Arial" pitchFamily="34" charset="0"/>
              <a:buNone/>
              <a:defRPr sz="1400" b="1">
                <a:solidFill>
                  <a:schemeClr val="bg1"/>
                </a:solidFill>
              </a:defRPr>
            </a:lvl9pPr>
          </a:lstStyle>
          <a:p>
            <a:pPr lvl="0"/>
            <a:r>
              <a:rPr lang="en-US" dirty="0"/>
              <a:t>Click to edit Name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ra Mini Case Study">
    <p:spTree>
      <p:nvGrpSpPr>
        <p:cNvPr id="1" name=""/>
        <p:cNvGrpSpPr/>
        <p:nvPr/>
      </p:nvGrpSpPr>
      <p:grpSpPr>
        <a:xfrm>
          <a:off x="0" y="0"/>
          <a:ext cx="0" cy="0"/>
          <a:chOff x="0" y="0"/>
          <a:chExt cx="0" cy="0"/>
        </a:xfrm>
      </p:grpSpPr>
      <p:pic>
        <p:nvPicPr>
          <p:cNvPr id="15" name="Picture 14" descr="background_globe_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Picture 20" descr="bar_casestudy - JK.png"/>
          <p:cNvPicPr>
            <a:picLocks noChangeAspect="1"/>
          </p:cNvPicPr>
          <p:nvPr userDrawn="1"/>
        </p:nvPicPr>
        <p:blipFill>
          <a:blip r:embed="rId3" cstate="print"/>
          <a:stretch>
            <a:fillRect/>
          </a:stretch>
        </p:blipFill>
        <p:spPr>
          <a:xfrm>
            <a:off x="0" y="863697"/>
            <a:ext cx="2465675" cy="603504"/>
          </a:xfrm>
          <a:prstGeom prst="rect">
            <a:avLst/>
          </a:prstGeom>
        </p:spPr>
      </p:pic>
      <p:pic>
        <p:nvPicPr>
          <p:cNvPr id="16" name="Picture 15" descr="footer_wordmark.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71934" y="6477990"/>
            <a:ext cx="1715310" cy="214662"/>
          </a:xfrm>
          <a:prstGeom prst="rect">
            <a:avLst/>
          </a:prstGeom>
        </p:spPr>
      </p:pic>
      <p:cxnSp>
        <p:nvCxnSpPr>
          <p:cNvPr id="17" name="Straight Connector 16"/>
          <p:cNvCxnSpPr/>
          <p:nvPr userDrawn="1"/>
        </p:nvCxnSpPr>
        <p:spPr bwMode="auto">
          <a:xfrm>
            <a:off x="8477250" y="6464300"/>
            <a:ext cx="0" cy="234950"/>
          </a:xfrm>
          <a:prstGeom prst="line">
            <a:avLst/>
          </a:prstGeom>
          <a:solidFill>
            <a:schemeClr val="accent1"/>
          </a:solidFill>
          <a:ln w="19050" cap="flat" cmpd="sng" algn="ctr">
            <a:solidFill>
              <a:srgbClr val="4F779C"/>
            </a:solidFill>
            <a:prstDash val="solid"/>
            <a:round/>
            <a:headEnd type="none" w="med" len="med"/>
            <a:tailEnd type="none" w="med" len="med"/>
          </a:ln>
          <a:effectLst/>
        </p:spPr>
      </p:cxnSp>
      <p:sp>
        <p:nvSpPr>
          <p:cNvPr id="2" name="Title 1"/>
          <p:cNvSpPr>
            <a:spLocks noGrp="1"/>
          </p:cNvSpPr>
          <p:nvPr>
            <p:ph type="title"/>
          </p:nvPr>
        </p:nvSpPr>
        <p:spPr>
          <a:xfrm>
            <a:off x="164592" y="109728"/>
            <a:ext cx="8522208" cy="676656"/>
          </a:xfrm>
        </p:spPr>
        <p:txBody>
          <a:bodyPr anchor="t"/>
          <a:lstStyle/>
          <a:p>
            <a:r>
              <a:rPr lang="en-US"/>
              <a:t>Click to edit Master title style</a:t>
            </a:r>
          </a:p>
        </p:txBody>
      </p:sp>
      <p:sp>
        <p:nvSpPr>
          <p:cNvPr id="3" name="Content Placeholder 2"/>
          <p:cNvSpPr>
            <a:spLocks noGrp="1"/>
          </p:cNvSpPr>
          <p:nvPr>
            <p:ph idx="1"/>
          </p:nvPr>
        </p:nvSpPr>
        <p:spPr>
          <a:xfrm>
            <a:off x="2569464" y="850392"/>
            <a:ext cx="6089904" cy="2578608"/>
          </a:xfrm>
        </p:spPr>
        <p:txBody>
          <a:bodyPr/>
          <a:lstStyle>
            <a:lvl1pPr>
              <a:spcBef>
                <a:spcPts val="600"/>
              </a:spcBef>
              <a:spcAft>
                <a:spcPts val="0"/>
              </a:spcAft>
              <a:defRPr sz="1000"/>
            </a:lvl1pPr>
            <a:lvl2pPr>
              <a:spcBef>
                <a:spcPts val="0"/>
              </a:spcBef>
              <a:spcAft>
                <a:spcPts val="0"/>
              </a:spcAft>
              <a:defRPr sz="1000"/>
            </a:lvl2pPr>
            <a:lvl3pPr>
              <a:spcBef>
                <a:spcPts val="0"/>
              </a:spcBef>
              <a:spcAft>
                <a:spcPts val="0"/>
              </a:spcAft>
              <a:defRPr sz="1000"/>
            </a:lvl3pPr>
            <a:lvl4pPr>
              <a:spcBef>
                <a:spcPts val="0"/>
              </a:spcBef>
              <a:spcAft>
                <a:spcPts val="0"/>
              </a:spcAft>
              <a:defRPr sz="1000"/>
            </a:lvl4pPr>
            <a:lvl5pPr>
              <a:spcBef>
                <a:spcPts val="0"/>
              </a:spcBef>
              <a:spcAft>
                <a:spcPts val="0"/>
              </a:spcAft>
              <a:defRPr sz="1000"/>
            </a:lvl5pPr>
            <a:lvl6pPr marL="914400">
              <a:spcBef>
                <a:spcPts val="0"/>
              </a:spcBef>
              <a:spcAft>
                <a:spcPts val="0"/>
              </a:spcAft>
              <a:defRPr sz="1000"/>
            </a:lvl6pPr>
            <a:lvl7pPr marL="1143000">
              <a:spcBef>
                <a:spcPts val="0"/>
              </a:spcBef>
              <a:spcAft>
                <a:spcPts val="0"/>
              </a:spcAft>
              <a:defRPr sz="1000"/>
            </a:lvl7pPr>
            <a:lvl8pPr marL="1371600">
              <a:spcBef>
                <a:spcPts val="0"/>
              </a:spcBef>
              <a:spcAft>
                <a:spcPts val="0"/>
              </a:spcAft>
              <a:defRPr sz="1000"/>
            </a:lvl8pPr>
            <a:lvl9pPr marL="1600200">
              <a:spcBef>
                <a:spcPts val="0"/>
              </a:spcBef>
              <a:spcAft>
                <a:spcPts val="0"/>
              </a:spcAft>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Rectangle 28"/>
          <p:cNvSpPr>
            <a:spLocks noGrp="1" noChangeArrowheads="1"/>
          </p:cNvSpPr>
          <p:nvPr>
            <p:ph type="sldNum" sz="quarter" idx="10"/>
          </p:nvPr>
        </p:nvSpPr>
        <p:spPr>
          <a:ln/>
        </p:spPr>
        <p:txBody>
          <a:bodyPr/>
          <a:lstStyle>
            <a:lvl1pPr>
              <a:defRPr/>
            </a:lvl1pPr>
          </a:lstStyle>
          <a:p>
            <a:fld id="{7682E7F3-B6B3-412A-88CC-07F40D8E9471}" type="slidenum">
              <a:rPr lang="en-US"/>
              <a:pPr/>
              <a:t>‹N›</a:t>
            </a:fld>
            <a:endParaRPr lang="en-US" dirty="0"/>
          </a:p>
        </p:txBody>
      </p:sp>
      <p:sp>
        <p:nvSpPr>
          <p:cNvPr id="30" name="Text Placeholder 29"/>
          <p:cNvSpPr>
            <a:spLocks noGrp="1"/>
          </p:cNvSpPr>
          <p:nvPr>
            <p:ph type="body" sz="quarter" idx="13" hasCustomPrompt="1"/>
          </p:nvPr>
        </p:nvSpPr>
        <p:spPr>
          <a:xfrm>
            <a:off x="941832" y="1554480"/>
            <a:ext cx="1325880" cy="182880"/>
          </a:xfrm>
        </p:spPr>
        <p:txBody>
          <a:bodyPr lIns="73152" rIns="73152" anchor="t"/>
          <a:lstStyle>
            <a:lvl1pPr marL="0" indent="0" algn="l">
              <a:lnSpc>
                <a:spcPct val="100000"/>
              </a:lnSpc>
              <a:spcBef>
                <a:spcPts val="0"/>
              </a:spcBef>
              <a:buFont typeface="Arial" pitchFamily="34" charset="0"/>
              <a:buNone/>
              <a:defRPr sz="1000" b="1" baseline="0">
                <a:solidFill>
                  <a:srgbClr val="00355F"/>
                </a:solidFill>
              </a:defRPr>
            </a:lvl1pPr>
            <a:lvl2pPr marL="0" indent="0" algn="l">
              <a:lnSpc>
                <a:spcPct val="100000"/>
              </a:lnSpc>
              <a:spcBef>
                <a:spcPts val="0"/>
              </a:spcBef>
              <a:buFont typeface="Arial" pitchFamily="34" charset="0"/>
              <a:buNone/>
              <a:defRPr sz="1000" b="1">
                <a:solidFill>
                  <a:srgbClr val="00355F"/>
                </a:solidFill>
              </a:defRPr>
            </a:lvl2pPr>
            <a:lvl3pPr marL="0" indent="0" algn="l">
              <a:lnSpc>
                <a:spcPct val="100000"/>
              </a:lnSpc>
              <a:spcBef>
                <a:spcPts val="0"/>
              </a:spcBef>
              <a:buFont typeface="Arial" pitchFamily="34" charset="0"/>
              <a:buNone/>
              <a:defRPr sz="1000" b="1">
                <a:solidFill>
                  <a:srgbClr val="00355F"/>
                </a:solidFill>
              </a:defRPr>
            </a:lvl3pPr>
            <a:lvl4pPr marL="0" indent="0" algn="l">
              <a:lnSpc>
                <a:spcPct val="100000"/>
              </a:lnSpc>
              <a:spcBef>
                <a:spcPts val="0"/>
              </a:spcBef>
              <a:buFont typeface="Arial" pitchFamily="34" charset="0"/>
              <a:buNone/>
              <a:defRPr sz="1000" b="1">
                <a:solidFill>
                  <a:srgbClr val="00355F"/>
                </a:solidFill>
              </a:defRPr>
            </a:lvl4pPr>
            <a:lvl5pPr marL="0" indent="0" algn="l">
              <a:lnSpc>
                <a:spcPct val="100000"/>
              </a:lnSpc>
              <a:spcBef>
                <a:spcPts val="0"/>
              </a:spcBef>
              <a:buFont typeface="Arial" pitchFamily="34" charset="0"/>
              <a:buNone/>
              <a:defRPr sz="1000" b="1">
                <a:solidFill>
                  <a:srgbClr val="00355F"/>
                </a:solidFill>
              </a:defRPr>
            </a:lvl5pPr>
            <a:lvl6pPr marL="0" indent="0" algn="l">
              <a:lnSpc>
                <a:spcPct val="100000"/>
              </a:lnSpc>
              <a:spcBef>
                <a:spcPts val="0"/>
              </a:spcBef>
              <a:buNone/>
              <a:defRPr sz="1000" b="1">
                <a:solidFill>
                  <a:srgbClr val="00355F"/>
                </a:solidFill>
              </a:defRPr>
            </a:lvl6pPr>
            <a:lvl7pPr marL="0" indent="0" algn="l">
              <a:lnSpc>
                <a:spcPct val="100000"/>
              </a:lnSpc>
              <a:spcBef>
                <a:spcPts val="0"/>
              </a:spcBef>
              <a:buNone/>
              <a:defRPr sz="1000" b="1">
                <a:solidFill>
                  <a:srgbClr val="00355F"/>
                </a:solidFill>
              </a:defRPr>
            </a:lvl7pPr>
            <a:lvl8pPr marL="0" indent="0" algn="l">
              <a:lnSpc>
                <a:spcPct val="100000"/>
              </a:lnSpc>
              <a:spcBef>
                <a:spcPts val="0"/>
              </a:spcBef>
              <a:buNone/>
              <a:defRPr sz="1000" b="1">
                <a:solidFill>
                  <a:srgbClr val="00355F"/>
                </a:solidFill>
              </a:defRPr>
            </a:lvl8pPr>
            <a:lvl9pPr marL="0" indent="0" algn="l">
              <a:lnSpc>
                <a:spcPct val="100000"/>
              </a:lnSpc>
              <a:spcBef>
                <a:spcPts val="0"/>
              </a:spcBef>
              <a:buNone/>
              <a:defRPr sz="1000" b="1">
                <a:solidFill>
                  <a:srgbClr val="00355F"/>
                </a:solidFill>
              </a:defRPr>
            </a:lvl9pPr>
          </a:lstStyle>
          <a:p>
            <a:pPr lvl="0"/>
            <a:r>
              <a:rPr lang="en-US" dirty="0"/>
              <a:t>Click to edit Role</a:t>
            </a:r>
          </a:p>
        </p:txBody>
      </p:sp>
      <p:sp>
        <p:nvSpPr>
          <p:cNvPr id="27" name="TextBox 26"/>
          <p:cNvSpPr txBox="1"/>
          <p:nvPr userDrawn="1"/>
        </p:nvSpPr>
        <p:spPr>
          <a:xfrm>
            <a:off x="252186" y="1554480"/>
            <a:ext cx="731520" cy="182880"/>
          </a:xfrm>
          <a:prstGeom prst="rect">
            <a:avLst/>
          </a:prstGeom>
          <a:noFill/>
        </p:spPr>
        <p:txBody>
          <a:bodyPr wrap="square" lIns="0" tIns="0" rIns="0" bIns="0" rtlCol="0">
            <a:spAutoFit/>
          </a:bodyPr>
          <a:lstStyle/>
          <a:p>
            <a:r>
              <a:rPr lang="en-US" sz="1000" b="1" i="0" kern="1200" dirty="0">
                <a:solidFill>
                  <a:srgbClr val="00355F"/>
                </a:solidFill>
                <a:latin typeface="Arial"/>
                <a:ea typeface="+mn-ea"/>
                <a:cs typeface="Arial"/>
              </a:rPr>
              <a:t>A&amp;M Role:</a:t>
            </a:r>
          </a:p>
        </p:txBody>
      </p:sp>
      <p:sp>
        <p:nvSpPr>
          <p:cNvPr id="34" name="Text Placeholder 33"/>
          <p:cNvSpPr>
            <a:spLocks noGrp="1"/>
          </p:cNvSpPr>
          <p:nvPr>
            <p:ph type="body" sz="quarter" idx="19" hasCustomPrompt="1"/>
          </p:nvPr>
        </p:nvSpPr>
        <p:spPr>
          <a:xfrm>
            <a:off x="164592" y="868680"/>
            <a:ext cx="1755648" cy="594360"/>
          </a:xfrm>
        </p:spPr>
        <p:txBody>
          <a:bodyPr lIns="73152" tIns="73152" rIns="73152" bIns="73152" anchor="ctr"/>
          <a:lstStyle>
            <a:lvl1pPr marL="0" indent="0" algn="ctr">
              <a:buFont typeface="Arial" pitchFamily="34" charset="0"/>
              <a:buNone/>
              <a:defRPr sz="1400" b="1">
                <a:solidFill>
                  <a:schemeClr val="bg1"/>
                </a:solidFill>
              </a:defRPr>
            </a:lvl1pPr>
            <a:lvl2pPr marL="0" indent="0" algn="ctr">
              <a:buFont typeface="Arial" pitchFamily="34" charset="0"/>
              <a:buNone/>
              <a:defRPr sz="1400" b="1">
                <a:solidFill>
                  <a:schemeClr val="bg1"/>
                </a:solidFill>
              </a:defRPr>
            </a:lvl2pPr>
            <a:lvl3pPr marL="0" indent="0" algn="ctr">
              <a:buFont typeface="Arial" pitchFamily="34" charset="0"/>
              <a:buNone/>
              <a:defRPr sz="1400" b="1">
                <a:solidFill>
                  <a:schemeClr val="bg1"/>
                </a:solidFill>
              </a:defRPr>
            </a:lvl3pPr>
            <a:lvl4pPr marL="0" indent="0" algn="ctr">
              <a:buNone/>
              <a:defRPr sz="1400" b="1">
                <a:solidFill>
                  <a:schemeClr val="bg1"/>
                </a:solidFill>
              </a:defRPr>
            </a:lvl4pPr>
            <a:lvl5pPr marL="0" indent="0" algn="ctr">
              <a:buNone/>
              <a:defRPr sz="1400" b="1">
                <a:solidFill>
                  <a:schemeClr val="bg1"/>
                </a:solidFill>
              </a:defRPr>
            </a:lvl5pPr>
            <a:lvl6pPr marL="0" indent="0" algn="ctr">
              <a:buNone/>
              <a:defRPr sz="1400" b="1">
                <a:solidFill>
                  <a:schemeClr val="bg1"/>
                </a:solidFill>
              </a:defRPr>
            </a:lvl6pPr>
            <a:lvl7pPr marL="0" indent="0" algn="ctr">
              <a:buNone/>
              <a:defRPr sz="1400" b="1">
                <a:solidFill>
                  <a:schemeClr val="bg1"/>
                </a:solidFill>
              </a:defRPr>
            </a:lvl7pPr>
            <a:lvl8pPr marL="0" indent="0" algn="ctr">
              <a:buNone/>
              <a:defRPr sz="1400" b="1">
                <a:solidFill>
                  <a:schemeClr val="bg1"/>
                </a:solidFill>
              </a:defRPr>
            </a:lvl8pPr>
            <a:lvl9pPr marL="0" indent="0" algn="ctr">
              <a:buFont typeface="Arial" pitchFamily="34" charset="0"/>
              <a:buNone/>
              <a:defRPr sz="1400" b="1">
                <a:solidFill>
                  <a:schemeClr val="bg1"/>
                </a:solidFill>
              </a:defRPr>
            </a:lvl9pPr>
          </a:lstStyle>
          <a:p>
            <a:pPr lvl="0"/>
            <a:r>
              <a:rPr lang="en-US" dirty="0"/>
              <a:t>Click to edit Name</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pic>
        <p:nvPicPr>
          <p:cNvPr id="14" name="Picture 13" descr="background_globe_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Picture 20" descr="bar_casestudy - JK.png"/>
          <p:cNvPicPr>
            <a:picLocks noChangeAspect="1"/>
          </p:cNvPicPr>
          <p:nvPr userDrawn="1"/>
        </p:nvPicPr>
        <p:blipFill>
          <a:blip r:embed="rId3" cstate="print"/>
          <a:srcRect l="32703"/>
          <a:stretch>
            <a:fillRect/>
          </a:stretch>
        </p:blipFill>
        <p:spPr>
          <a:xfrm>
            <a:off x="0" y="221746"/>
            <a:ext cx="3419231" cy="1243584"/>
          </a:xfrm>
          <a:prstGeom prst="rect">
            <a:avLst/>
          </a:prstGeom>
        </p:spPr>
      </p:pic>
      <p:pic>
        <p:nvPicPr>
          <p:cNvPr id="16" name="Picture 15" descr="footer_wordmark.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71934" y="6477990"/>
            <a:ext cx="1715310" cy="214662"/>
          </a:xfrm>
          <a:prstGeom prst="rect">
            <a:avLst/>
          </a:prstGeom>
        </p:spPr>
      </p:pic>
      <p:cxnSp>
        <p:nvCxnSpPr>
          <p:cNvPr id="22" name="Straight Connector 21"/>
          <p:cNvCxnSpPr/>
          <p:nvPr userDrawn="1"/>
        </p:nvCxnSpPr>
        <p:spPr bwMode="auto">
          <a:xfrm>
            <a:off x="8477250" y="6464300"/>
            <a:ext cx="0" cy="234950"/>
          </a:xfrm>
          <a:prstGeom prst="line">
            <a:avLst/>
          </a:prstGeom>
          <a:solidFill>
            <a:schemeClr val="accent1"/>
          </a:solidFill>
          <a:ln w="19050" cap="flat" cmpd="sng" algn="ctr">
            <a:solidFill>
              <a:srgbClr val="4F779C"/>
            </a:solidFill>
            <a:prstDash val="solid"/>
            <a:round/>
            <a:headEnd type="none" w="med" len="med"/>
            <a:tailEnd type="none" w="med" len="med"/>
          </a:ln>
          <a:effectLst/>
        </p:spPr>
      </p:cxnSp>
      <p:sp>
        <p:nvSpPr>
          <p:cNvPr id="17" name="Text Placeholder 20"/>
          <p:cNvSpPr>
            <a:spLocks noGrp="1"/>
          </p:cNvSpPr>
          <p:nvPr>
            <p:ph type="body" sz="quarter" idx="16" hasCustomPrompt="1"/>
          </p:nvPr>
        </p:nvSpPr>
        <p:spPr>
          <a:xfrm>
            <a:off x="132588" y="347472"/>
            <a:ext cx="640080" cy="978408"/>
          </a:xfrm>
        </p:spPr>
        <p:txBody>
          <a:bodyPr lIns="0" tIns="27432" rIns="0" bIns="73152" anchor="t"/>
          <a:lstStyle>
            <a:lvl1pPr marL="0" indent="0">
              <a:lnSpc>
                <a:spcPct val="100000"/>
              </a:lnSpc>
              <a:spcBef>
                <a:spcPts val="540"/>
              </a:spcBef>
              <a:buFont typeface="Arial" pitchFamily="34" charset="0"/>
              <a:buNone/>
              <a:defRPr sz="100" b="0" baseline="0">
                <a:solidFill>
                  <a:srgbClr val="C37B11"/>
                </a:solidFill>
              </a:defRPr>
            </a:lvl1pPr>
            <a:lvl2pPr marL="0" indent="0">
              <a:lnSpc>
                <a:spcPct val="100000"/>
              </a:lnSpc>
              <a:spcBef>
                <a:spcPts val="540"/>
              </a:spcBef>
              <a:buFont typeface="Arial" pitchFamily="34" charset="0"/>
              <a:buNone/>
              <a:defRPr sz="800" b="0">
                <a:solidFill>
                  <a:srgbClr val="C37B11"/>
                </a:solidFill>
              </a:defRPr>
            </a:lvl2pPr>
            <a:lvl3pPr marL="0" indent="0">
              <a:lnSpc>
                <a:spcPct val="100000"/>
              </a:lnSpc>
              <a:spcBef>
                <a:spcPts val="540"/>
              </a:spcBef>
              <a:buFont typeface="Arial" pitchFamily="34" charset="0"/>
              <a:buNone/>
              <a:defRPr sz="800" b="0">
                <a:solidFill>
                  <a:srgbClr val="C37B11"/>
                </a:solidFill>
              </a:defRPr>
            </a:lvl3pPr>
            <a:lvl4pPr marL="0" indent="0">
              <a:lnSpc>
                <a:spcPct val="100000"/>
              </a:lnSpc>
              <a:spcBef>
                <a:spcPts val="540"/>
              </a:spcBef>
              <a:buFont typeface="Arial" pitchFamily="34" charset="0"/>
              <a:buNone/>
              <a:defRPr sz="800" b="0">
                <a:solidFill>
                  <a:srgbClr val="C37B11"/>
                </a:solidFill>
              </a:defRPr>
            </a:lvl4pPr>
            <a:lvl5pPr marL="0" indent="0">
              <a:lnSpc>
                <a:spcPct val="100000"/>
              </a:lnSpc>
              <a:spcBef>
                <a:spcPts val="540"/>
              </a:spcBef>
              <a:buFont typeface="Arial" pitchFamily="34" charset="0"/>
              <a:buNone/>
              <a:defRPr sz="800" b="0">
                <a:solidFill>
                  <a:srgbClr val="C37B11"/>
                </a:solidFill>
              </a:defRPr>
            </a:lvl5pPr>
            <a:lvl6pPr marL="0" indent="0">
              <a:lnSpc>
                <a:spcPct val="100000"/>
              </a:lnSpc>
              <a:spcBef>
                <a:spcPts val="540"/>
              </a:spcBef>
              <a:buNone/>
              <a:defRPr sz="800">
                <a:solidFill>
                  <a:srgbClr val="C37B11"/>
                </a:solidFill>
              </a:defRPr>
            </a:lvl6pPr>
            <a:lvl7pPr marL="0" indent="0">
              <a:lnSpc>
                <a:spcPct val="100000"/>
              </a:lnSpc>
              <a:spcBef>
                <a:spcPts val="540"/>
              </a:spcBef>
              <a:buNone/>
              <a:defRPr sz="800">
                <a:solidFill>
                  <a:srgbClr val="C37B11"/>
                </a:solidFill>
              </a:defRPr>
            </a:lvl7pPr>
            <a:lvl8pPr marL="0" indent="0">
              <a:lnSpc>
                <a:spcPct val="100000"/>
              </a:lnSpc>
              <a:spcBef>
                <a:spcPts val="540"/>
              </a:spcBef>
              <a:buNone/>
              <a:defRPr sz="800">
                <a:solidFill>
                  <a:srgbClr val="C37B11"/>
                </a:solidFill>
              </a:defRPr>
            </a:lvl8pPr>
            <a:lvl9pPr marL="0" indent="0">
              <a:lnSpc>
                <a:spcPct val="100000"/>
              </a:lnSpc>
              <a:spcBef>
                <a:spcPts val="540"/>
              </a:spcBef>
              <a:buNone/>
              <a:defRPr sz="800">
                <a:solidFill>
                  <a:srgbClr val="C37B11"/>
                </a:solidFill>
              </a:defRPr>
            </a:lvl9pPr>
          </a:lstStyle>
          <a:p>
            <a:pPr lvl="0"/>
            <a:r>
              <a:rPr lang="en-US" dirty="0"/>
              <a:t>Click to edit Contact Details</a:t>
            </a:r>
          </a:p>
        </p:txBody>
      </p:sp>
      <p:sp>
        <p:nvSpPr>
          <p:cNvPr id="18" name="Text Placeholder 33"/>
          <p:cNvSpPr>
            <a:spLocks noGrp="1"/>
          </p:cNvSpPr>
          <p:nvPr>
            <p:ph type="body" sz="quarter" idx="17"/>
          </p:nvPr>
        </p:nvSpPr>
        <p:spPr>
          <a:xfrm>
            <a:off x="132588" y="347472"/>
            <a:ext cx="640080" cy="978408"/>
          </a:xfrm>
        </p:spPr>
        <p:txBody>
          <a:bodyPr/>
          <a:lstStyle>
            <a:lvl1pPr marL="137160" indent="-137160">
              <a:spcBef>
                <a:spcPts val="150"/>
              </a:spcBef>
              <a:buClr>
                <a:schemeClr val="tx2"/>
              </a:buClr>
              <a:buFont typeface="Wingdings 3" pitchFamily="18" charset="2"/>
              <a:buChar char=""/>
              <a:defRPr sz="100" b="0" i="1">
                <a:solidFill>
                  <a:schemeClr val="tx1"/>
                </a:solidFill>
              </a:defRPr>
            </a:lvl1pPr>
            <a:lvl2pPr marL="137160" indent="-137160">
              <a:spcBef>
                <a:spcPts val="150"/>
              </a:spcBef>
              <a:buClr>
                <a:schemeClr val="tx2"/>
              </a:buClr>
              <a:buFont typeface="Wingdings 3" pitchFamily="18" charset="2"/>
              <a:buChar char=""/>
              <a:defRPr sz="100" b="0" i="1">
                <a:solidFill>
                  <a:schemeClr val="tx1"/>
                </a:solidFill>
              </a:defRPr>
            </a:lvl2pPr>
            <a:lvl3pPr marL="137160" indent="-137160">
              <a:spcBef>
                <a:spcPts val="150"/>
              </a:spcBef>
              <a:buClr>
                <a:schemeClr val="tx2"/>
              </a:buClr>
              <a:buFont typeface="Wingdings 3" pitchFamily="18" charset="2"/>
              <a:buChar char=""/>
              <a:defRPr sz="100" b="0" i="1">
                <a:solidFill>
                  <a:schemeClr val="tx1"/>
                </a:solidFill>
              </a:defRPr>
            </a:lvl3pPr>
            <a:lvl4pPr marL="137160" indent="-137160">
              <a:spcBef>
                <a:spcPts val="150"/>
              </a:spcBef>
              <a:buClr>
                <a:schemeClr val="tx2"/>
              </a:buClr>
              <a:buFont typeface="Wingdings 3" pitchFamily="18" charset="2"/>
              <a:buChar char=""/>
              <a:defRPr sz="100" b="0" i="1">
                <a:solidFill>
                  <a:schemeClr val="tx1"/>
                </a:solidFill>
              </a:defRPr>
            </a:lvl4pPr>
            <a:lvl5pPr marL="137160" indent="-137160">
              <a:spcBef>
                <a:spcPts val="150"/>
              </a:spcBef>
              <a:buClr>
                <a:schemeClr val="tx2"/>
              </a:buClr>
              <a:buFont typeface="Wingdings 3" pitchFamily="18" charset="2"/>
              <a:buChar char=""/>
              <a:defRPr sz="100" b="0" i="1">
                <a:solidFill>
                  <a:schemeClr val="tx1"/>
                </a:solidFill>
              </a:defRPr>
            </a:lvl5pPr>
            <a:lvl6pPr marL="137160" indent="-137160">
              <a:spcBef>
                <a:spcPts val="150"/>
              </a:spcBef>
              <a:buClr>
                <a:schemeClr val="tx2"/>
              </a:buClr>
              <a:buFont typeface="Wingdings 3" pitchFamily="18" charset="2"/>
              <a:buChar char=""/>
              <a:defRPr sz="100"/>
            </a:lvl6pPr>
            <a:lvl7pPr marL="137160" indent="-137160">
              <a:spcBef>
                <a:spcPts val="150"/>
              </a:spcBef>
              <a:buClr>
                <a:schemeClr val="tx2"/>
              </a:buClr>
              <a:buFont typeface="Wingdings 3" pitchFamily="18" charset="2"/>
              <a:buChar char=""/>
              <a:defRPr sz="100"/>
            </a:lvl7pPr>
            <a:lvl8pPr marL="137160" indent="-137160">
              <a:spcBef>
                <a:spcPts val="150"/>
              </a:spcBef>
              <a:buClr>
                <a:schemeClr val="tx2"/>
              </a:buClr>
              <a:buFont typeface="Wingdings 3" pitchFamily="18" charset="2"/>
              <a:buChar char=""/>
              <a:defRPr sz="100"/>
            </a:lvl8pPr>
            <a:lvl9pPr marL="137160" indent="-137160">
              <a:spcBef>
                <a:spcPts val="150"/>
              </a:spcBef>
              <a:buClr>
                <a:schemeClr val="tx2"/>
              </a:buClr>
              <a:buFont typeface="Wingdings 3" pitchFamily="18" charset="2"/>
              <a:buChar char=""/>
              <a:defRPr sz="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33"/>
          <p:cNvSpPr>
            <a:spLocks noGrp="1"/>
          </p:cNvSpPr>
          <p:nvPr>
            <p:ph type="body" sz="quarter" idx="18"/>
          </p:nvPr>
        </p:nvSpPr>
        <p:spPr>
          <a:xfrm>
            <a:off x="132588" y="347472"/>
            <a:ext cx="640080" cy="978408"/>
          </a:xfrm>
        </p:spPr>
        <p:txBody>
          <a:bodyPr/>
          <a:lstStyle>
            <a:lvl1pPr marL="137160" indent="-137160">
              <a:spcBef>
                <a:spcPts val="150"/>
              </a:spcBef>
              <a:buClr>
                <a:schemeClr val="tx2"/>
              </a:buClr>
              <a:buFont typeface="Wingdings 3" pitchFamily="18" charset="2"/>
              <a:buChar char=""/>
              <a:defRPr sz="100" b="0" i="1">
                <a:solidFill>
                  <a:schemeClr val="tx1"/>
                </a:solidFill>
              </a:defRPr>
            </a:lvl1pPr>
            <a:lvl2pPr marL="137160" indent="-137160">
              <a:spcBef>
                <a:spcPts val="150"/>
              </a:spcBef>
              <a:buClr>
                <a:schemeClr val="tx2"/>
              </a:buClr>
              <a:buFont typeface="Wingdings 3" pitchFamily="18" charset="2"/>
              <a:buChar char=""/>
              <a:defRPr sz="100" b="0" i="1">
                <a:solidFill>
                  <a:schemeClr val="tx1"/>
                </a:solidFill>
              </a:defRPr>
            </a:lvl2pPr>
            <a:lvl3pPr marL="137160" indent="-137160">
              <a:spcBef>
                <a:spcPts val="150"/>
              </a:spcBef>
              <a:buClr>
                <a:schemeClr val="tx2"/>
              </a:buClr>
              <a:buFont typeface="Wingdings 3" pitchFamily="18" charset="2"/>
              <a:buChar char=""/>
              <a:defRPr sz="100" b="0" i="1">
                <a:solidFill>
                  <a:schemeClr val="tx1"/>
                </a:solidFill>
              </a:defRPr>
            </a:lvl3pPr>
            <a:lvl4pPr marL="137160" indent="-137160">
              <a:spcBef>
                <a:spcPts val="150"/>
              </a:spcBef>
              <a:buClr>
                <a:schemeClr val="tx2"/>
              </a:buClr>
              <a:buFont typeface="Wingdings 3" pitchFamily="18" charset="2"/>
              <a:buChar char=""/>
              <a:defRPr sz="100" b="0" i="1">
                <a:solidFill>
                  <a:schemeClr val="tx1"/>
                </a:solidFill>
              </a:defRPr>
            </a:lvl4pPr>
            <a:lvl5pPr marL="137160" indent="-137160">
              <a:spcBef>
                <a:spcPts val="150"/>
              </a:spcBef>
              <a:buClr>
                <a:schemeClr val="tx2"/>
              </a:buClr>
              <a:buFont typeface="Wingdings 3" pitchFamily="18" charset="2"/>
              <a:buChar char=""/>
              <a:defRPr sz="100" b="0" i="1">
                <a:solidFill>
                  <a:schemeClr val="tx1"/>
                </a:solidFill>
              </a:defRPr>
            </a:lvl5pPr>
            <a:lvl6pPr marL="137160" indent="-137160">
              <a:spcBef>
                <a:spcPts val="150"/>
              </a:spcBef>
              <a:buClr>
                <a:schemeClr val="tx2"/>
              </a:buClr>
              <a:buFont typeface="Wingdings 3" pitchFamily="18" charset="2"/>
              <a:buChar char=""/>
              <a:defRPr sz="100"/>
            </a:lvl6pPr>
            <a:lvl7pPr marL="137160" indent="-137160">
              <a:spcBef>
                <a:spcPts val="150"/>
              </a:spcBef>
              <a:buClr>
                <a:schemeClr val="tx2"/>
              </a:buClr>
              <a:buFont typeface="Wingdings 3" pitchFamily="18" charset="2"/>
              <a:buChar char=""/>
              <a:defRPr sz="100"/>
            </a:lvl7pPr>
            <a:lvl8pPr marL="137160" indent="-137160">
              <a:spcBef>
                <a:spcPts val="150"/>
              </a:spcBef>
              <a:buClr>
                <a:schemeClr val="tx2"/>
              </a:buClr>
              <a:buFont typeface="Wingdings 3" pitchFamily="18" charset="2"/>
              <a:buChar char=""/>
              <a:defRPr sz="100"/>
            </a:lvl8pPr>
            <a:lvl9pPr marL="137160" indent="-137160">
              <a:spcBef>
                <a:spcPts val="150"/>
              </a:spcBef>
              <a:buClr>
                <a:schemeClr val="tx2"/>
              </a:buClr>
              <a:buFont typeface="Wingdings 3" pitchFamily="18" charset="2"/>
              <a:buChar char=""/>
              <a:defRPr sz="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5" name="Text Placeholder 14"/>
          <p:cNvSpPr>
            <a:spLocks noGrp="1"/>
          </p:cNvSpPr>
          <p:nvPr>
            <p:ph type="body" sz="quarter" idx="24" hasCustomPrompt="1"/>
          </p:nvPr>
        </p:nvSpPr>
        <p:spPr>
          <a:xfrm>
            <a:off x="132588" y="347472"/>
            <a:ext cx="640080" cy="978408"/>
          </a:xfrm>
        </p:spPr>
        <p:txBody>
          <a:bodyPr lIns="73152" tIns="73152" rIns="73152" bIns="73152"/>
          <a:lstStyle>
            <a:lvl1pPr marL="0" indent="0" algn="ctr">
              <a:lnSpc>
                <a:spcPct val="110000"/>
              </a:lnSpc>
              <a:spcBef>
                <a:spcPts val="0"/>
              </a:spcBef>
              <a:buFont typeface="Arial" pitchFamily="34" charset="0"/>
              <a:buNone/>
              <a:defRPr sz="100" b="1">
                <a:solidFill>
                  <a:schemeClr val="bg1"/>
                </a:solidFill>
              </a:defRPr>
            </a:lvl1pPr>
            <a:lvl2pPr marL="0" indent="0">
              <a:buFont typeface="Arial" pitchFamily="34" charset="0"/>
              <a:buNone/>
              <a:defRPr b="0">
                <a:solidFill>
                  <a:schemeClr val="bg1"/>
                </a:solidFill>
              </a:defRPr>
            </a:lvl2pPr>
            <a:lvl3pPr marL="0" indent="0">
              <a:buNone/>
              <a:defRPr b="0">
                <a:solidFill>
                  <a:schemeClr val="bg1"/>
                </a:solidFill>
              </a:defRPr>
            </a:lvl3pPr>
            <a:lvl4pPr marL="0" indent="0">
              <a:buNone/>
              <a:defRPr b="0">
                <a:solidFill>
                  <a:schemeClr val="bg1"/>
                </a:solidFill>
              </a:defRPr>
            </a:lvl4pPr>
            <a:lvl5pPr marL="0" indent="0">
              <a:buNone/>
              <a:defRPr b="0">
                <a:solidFill>
                  <a:schemeClr val="bg1"/>
                </a:solidFill>
              </a:defRPr>
            </a:lvl5pPr>
          </a:lstStyle>
          <a:p>
            <a:pPr lvl="0"/>
            <a:r>
              <a:rPr lang="en-US" dirty="0"/>
              <a:t>Click to edit Name</a:t>
            </a:r>
          </a:p>
        </p:txBody>
      </p:sp>
      <p:sp>
        <p:nvSpPr>
          <p:cNvPr id="26" name="Text Placeholder 14"/>
          <p:cNvSpPr>
            <a:spLocks noGrp="1"/>
          </p:cNvSpPr>
          <p:nvPr>
            <p:ph type="body" sz="quarter" idx="25" hasCustomPrompt="1"/>
          </p:nvPr>
        </p:nvSpPr>
        <p:spPr>
          <a:xfrm>
            <a:off x="132588" y="347472"/>
            <a:ext cx="640080" cy="978408"/>
          </a:xfrm>
        </p:spPr>
        <p:txBody>
          <a:bodyPr lIns="73152" rIns="73152"/>
          <a:lstStyle>
            <a:lvl1pPr marL="0" indent="0" algn="ctr">
              <a:lnSpc>
                <a:spcPct val="110000"/>
              </a:lnSpc>
              <a:spcBef>
                <a:spcPts val="0"/>
              </a:spcBef>
              <a:buFont typeface="Arial" pitchFamily="34" charset="0"/>
              <a:buNone/>
              <a:defRPr sz="100" b="0" baseline="0">
                <a:solidFill>
                  <a:schemeClr val="bg1"/>
                </a:solidFill>
              </a:defRPr>
            </a:lvl1pPr>
            <a:lvl2pPr marL="0" indent="0">
              <a:buFont typeface="Arial" pitchFamily="34" charset="0"/>
              <a:buNone/>
              <a:defRPr b="0">
                <a:solidFill>
                  <a:schemeClr val="bg1"/>
                </a:solidFill>
              </a:defRPr>
            </a:lvl2pPr>
            <a:lvl3pPr marL="0" indent="0">
              <a:buNone/>
              <a:defRPr b="0">
                <a:solidFill>
                  <a:schemeClr val="bg1"/>
                </a:solidFill>
              </a:defRPr>
            </a:lvl3pPr>
            <a:lvl4pPr marL="0" indent="0">
              <a:buNone/>
              <a:defRPr b="0">
                <a:solidFill>
                  <a:schemeClr val="bg1"/>
                </a:solidFill>
              </a:defRPr>
            </a:lvl4pPr>
            <a:lvl5pPr marL="0" indent="0">
              <a:buNone/>
              <a:defRPr b="0">
                <a:solidFill>
                  <a:schemeClr val="bg1"/>
                </a:solidFill>
              </a:defRPr>
            </a:lvl5pPr>
          </a:lstStyle>
          <a:p>
            <a:pPr lvl="0"/>
            <a:r>
              <a:rPr lang="en-US" dirty="0"/>
              <a:t>Click to edit Title and Division</a:t>
            </a:r>
          </a:p>
        </p:txBody>
      </p:sp>
      <p:sp>
        <p:nvSpPr>
          <p:cNvPr id="2" name="Title 1"/>
          <p:cNvSpPr>
            <a:spLocks noGrp="1"/>
          </p:cNvSpPr>
          <p:nvPr>
            <p:ph type="title" hasCustomPrompt="1"/>
          </p:nvPr>
        </p:nvSpPr>
        <p:spPr>
          <a:xfrm>
            <a:off x="859536" y="301752"/>
            <a:ext cx="2075688" cy="365760"/>
          </a:xfrm>
        </p:spPr>
        <p:txBody>
          <a:bodyPr lIns="0" tIns="0" rIns="0" bIns="0" anchor="t"/>
          <a:lstStyle>
            <a:lvl1pPr>
              <a:defRPr sz="1300" cap="none" baseline="0">
                <a:solidFill>
                  <a:schemeClr val="bg1"/>
                </a:solidFill>
              </a:defRPr>
            </a:lvl1pPr>
          </a:lstStyle>
          <a:p>
            <a:r>
              <a:rPr lang="en-US" dirty="0"/>
              <a:t>Click to edit Name</a:t>
            </a:r>
          </a:p>
        </p:txBody>
      </p:sp>
      <p:sp>
        <p:nvSpPr>
          <p:cNvPr id="4" name="Rectangle 28"/>
          <p:cNvSpPr>
            <a:spLocks noGrp="1" noChangeArrowheads="1"/>
          </p:cNvSpPr>
          <p:nvPr>
            <p:ph type="sldNum" sz="quarter" idx="10"/>
          </p:nvPr>
        </p:nvSpPr>
        <p:spPr>
          <a:ln/>
        </p:spPr>
        <p:txBody>
          <a:bodyPr/>
          <a:lstStyle>
            <a:lvl1pPr>
              <a:defRPr/>
            </a:lvl1pPr>
          </a:lstStyle>
          <a:p>
            <a:fld id="{D49A180E-EA7F-41F4-BBDD-187EA9DBEA5D}" type="slidenum">
              <a:rPr lang="en-US"/>
              <a:pPr/>
              <a:t>‹N›</a:t>
            </a:fld>
            <a:endParaRPr lang="en-US" dirty="0"/>
          </a:p>
        </p:txBody>
      </p:sp>
      <p:sp>
        <p:nvSpPr>
          <p:cNvPr id="11" name="Picture Placeholder 10"/>
          <p:cNvSpPr>
            <a:spLocks noGrp="1" noChangeAspect="1"/>
          </p:cNvSpPr>
          <p:nvPr>
            <p:ph type="pic" sz="quarter" idx="12" hasCustomPrompt="1"/>
          </p:nvPr>
        </p:nvSpPr>
        <p:spPr>
          <a:xfrm>
            <a:off x="109728" y="338328"/>
            <a:ext cx="685800" cy="996696"/>
          </a:xfrm>
          <a:solidFill>
            <a:schemeClr val="bg1"/>
          </a:solidFill>
          <a:ln w="9525">
            <a:solidFill>
              <a:schemeClr val="bg1"/>
            </a:solidFill>
          </a:ln>
        </p:spPr>
        <p:txBody>
          <a:bodyPr lIns="45720" tIns="45720" rIns="45720" bIns="45720" anchor="ctr"/>
          <a:lstStyle>
            <a:lvl1pPr marL="0" indent="0" algn="ctr">
              <a:buFont typeface="Arial" pitchFamily="34" charset="0"/>
              <a:buNone/>
              <a:defRPr sz="1200" b="1" baseline="0">
                <a:solidFill>
                  <a:schemeClr val="bg2"/>
                </a:solidFill>
              </a:defRPr>
            </a:lvl1pPr>
            <a:lvl2pPr marL="0" indent="0" algn="ctr">
              <a:buFont typeface="Arial" pitchFamily="34" charset="0"/>
              <a:buNone/>
              <a:defRPr b="1">
                <a:solidFill>
                  <a:schemeClr val="bg2"/>
                </a:solidFill>
              </a:defRPr>
            </a:lvl2pPr>
            <a:lvl3pPr marL="0" indent="0" algn="ctr">
              <a:buNone/>
              <a:defRPr b="1">
                <a:solidFill>
                  <a:schemeClr val="bg2"/>
                </a:solidFill>
              </a:defRPr>
            </a:lvl3pPr>
            <a:lvl4pPr marL="0" indent="0" algn="ctr">
              <a:buNone/>
              <a:defRPr b="1">
                <a:solidFill>
                  <a:schemeClr val="bg2"/>
                </a:solidFill>
              </a:defRPr>
            </a:lvl4pPr>
            <a:lvl5pPr marL="0" indent="0" algn="ctr">
              <a:buNone/>
              <a:defRPr b="1">
                <a:solidFill>
                  <a:schemeClr val="bg2"/>
                </a:solidFill>
              </a:defRPr>
            </a:lvl5pPr>
            <a:lvl6pPr marL="0" indent="0" algn="ctr">
              <a:buNone/>
              <a:defRPr b="1">
                <a:solidFill>
                  <a:schemeClr val="bg2"/>
                </a:solidFill>
              </a:defRPr>
            </a:lvl6pPr>
            <a:lvl7pPr marL="0" indent="0" algn="ctr">
              <a:buNone/>
              <a:defRPr b="1">
                <a:solidFill>
                  <a:schemeClr val="bg2"/>
                </a:solidFill>
              </a:defRPr>
            </a:lvl7pPr>
            <a:lvl8pPr marL="0" indent="0" algn="ctr">
              <a:buNone/>
              <a:defRPr b="1">
                <a:solidFill>
                  <a:schemeClr val="bg2"/>
                </a:solidFill>
              </a:defRPr>
            </a:lvl8pPr>
            <a:lvl9pPr marL="0" indent="0" algn="ctr">
              <a:buNone/>
              <a:defRPr b="1">
                <a:solidFill>
                  <a:schemeClr val="bg2"/>
                </a:solidFill>
              </a:defRPr>
            </a:lvl9pPr>
          </a:lstStyle>
          <a:p>
            <a:r>
              <a:rPr lang="en-US" dirty="0"/>
              <a:t>Click to Add Photo</a:t>
            </a:r>
          </a:p>
        </p:txBody>
      </p:sp>
      <p:sp>
        <p:nvSpPr>
          <p:cNvPr id="15" name="Text Placeholder 14"/>
          <p:cNvSpPr>
            <a:spLocks noGrp="1"/>
          </p:cNvSpPr>
          <p:nvPr>
            <p:ph type="body" sz="quarter" idx="14" hasCustomPrompt="1"/>
          </p:nvPr>
        </p:nvSpPr>
        <p:spPr>
          <a:xfrm>
            <a:off x="859536" y="694944"/>
            <a:ext cx="1609344" cy="640080"/>
          </a:xfrm>
        </p:spPr>
        <p:txBody>
          <a:bodyPr lIns="0" rIns="0"/>
          <a:lstStyle>
            <a:lvl1pPr marL="0" indent="0" algn="l">
              <a:lnSpc>
                <a:spcPct val="100000"/>
              </a:lnSpc>
              <a:spcBef>
                <a:spcPts val="0"/>
              </a:spcBef>
              <a:spcAft>
                <a:spcPts val="300"/>
              </a:spcAft>
              <a:buFont typeface="Arial" pitchFamily="34" charset="0"/>
              <a:buNone/>
              <a:defRPr sz="1000" b="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Title and Division</a:t>
            </a:r>
          </a:p>
        </p:txBody>
      </p:sp>
      <p:sp>
        <p:nvSpPr>
          <p:cNvPr id="12" name="Content Placeholder 11"/>
          <p:cNvSpPr>
            <a:spLocks noGrp="1"/>
          </p:cNvSpPr>
          <p:nvPr>
            <p:ph sz="quarter" idx="15"/>
          </p:nvPr>
        </p:nvSpPr>
        <p:spPr>
          <a:xfrm>
            <a:off x="585216" y="1673352"/>
            <a:ext cx="8046720" cy="4599432"/>
          </a:xfrm>
        </p:spPr>
        <p:txBody>
          <a:bodyPr/>
          <a:lstStyle>
            <a:lvl1pPr marL="228600" indent="-228600">
              <a:spcBef>
                <a:spcPts val="600"/>
              </a:spcBef>
              <a:spcAft>
                <a:spcPts val="0"/>
              </a:spcAft>
              <a:buClr>
                <a:schemeClr val="tx2"/>
              </a:buClr>
              <a:buSzPct val="125000"/>
              <a:buFontTx/>
              <a:buBlip>
                <a:blip r:embed="rId5"/>
              </a:buBlip>
              <a:defRPr sz="1000" b="0">
                <a:solidFill>
                  <a:schemeClr val="tx1"/>
                </a:solidFill>
              </a:defRPr>
            </a:lvl1pPr>
            <a:lvl2pPr marL="460375" indent="-228600">
              <a:spcBef>
                <a:spcPts val="0"/>
              </a:spcBef>
              <a:buClr>
                <a:srgbClr val="00355F"/>
              </a:buClr>
              <a:buFont typeface="Arial" pitchFamily="34" charset="0"/>
              <a:buChar char="–"/>
              <a:defRPr sz="1000"/>
            </a:lvl2pPr>
            <a:lvl3pPr marL="687388" indent="-228600">
              <a:spcBef>
                <a:spcPts val="0"/>
              </a:spcBef>
              <a:buClr>
                <a:srgbClr val="00355F"/>
              </a:buClr>
              <a:buSzPct val="100000"/>
              <a:buFont typeface="Arial" pitchFamily="34" charset="0"/>
              <a:buChar char="»"/>
              <a:defRPr sz="1000"/>
            </a:lvl3pPr>
            <a:lvl4pPr marL="914400" indent="-230188">
              <a:spcBef>
                <a:spcPts val="0"/>
              </a:spcBef>
              <a:buClr>
                <a:srgbClr val="00355F"/>
              </a:buClr>
              <a:buFont typeface="Arial" pitchFamily="34" charset="0"/>
              <a:buChar char="•"/>
              <a:defRPr sz="1000"/>
            </a:lvl4pPr>
            <a:lvl5pPr marL="1143000" indent="-228600">
              <a:spcBef>
                <a:spcPts val="0"/>
              </a:spcBef>
              <a:buFont typeface="Courier New" pitchFamily="49" charset="0"/>
              <a:buChar char="o"/>
              <a:defRPr sz="1000"/>
            </a:lvl5pPr>
            <a:lvl6pPr marL="1371600">
              <a:spcBef>
                <a:spcPts val="0"/>
              </a:spcBef>
              <a:buSzPct val="100000"/>
              <a:buFont typeface="Wingdings" pitchFamily="2" charset="2"/>
              <a:buChar char="§"/>
              <a:defRPr sz="1000"/>
            </a:lvl6pPr>
            <a:lvl7pPr marL="1600200">
              <a:spcBef>
                <a:spcPts val="0"/>
              </a:spcBef>
              <a:buSzPct val="85000"/>
              <a:buFont typeface="+mj-lt"/>
              <a:buAutoNum type="arabicPeriod"/>
              <a:defRPr sz="1000"/>
            </a:lvl7pPr>
            <a:lvl8pPr marL="1828800">
              <a:spcBef>
                <a:spcPts val="0"/>
              </a:spcBef>
              <a:buSzPct val="100000"/>
              <a:buFont typeface="+mj-lt"/>
              <a:buAutoNum type="alphaLcPeriod"/>
              <a:defRPr sz="1000"/>
            </a:lvl8pPr>
            <a:lvl9pPr marL="2114550" indent="-285750">
              <a:spcBef>
                <a:spcPts val="0"/>
              </a:spcBef>
              <a:buFont typeface="+mj-lt"/>
              <a:buAutoNum type="romanLcPeriod"/>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17" descr="Title goes here: Helvetica 24"/>
          <p:cNvSpPr>
            <a:spLocks noGrp="1" noChangeArrowheads="1"/>
          </p:cNvSpPr>
          <p:nvPr>
            <p:ph type="title"/>
          </p:nvPr>
        </p:nvSpPr>
        <p:spPr bwMode="auto">
          <a:xfrm>
            <a:off x="585216" y="109728"/>
            <a:ext cx="8165592" cy="384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add master title style</a:t>
            </a:r>
          </a:p>
        </p:txBody>
      </p:sp>
      <p:sp>
        <p:nvSpPr>
          <p:cNvPr id="1052" name="Rectangle 28"/>
          <p:cNvSpPr>
            <a:spLocks noGrp="1" noChangeArrowheads="1"/>
          </p:cNvSpPr>
          <p:nvPr>
            <p:ph type="sldNum" sz="quarter" idx="4"/>
          </p:nvPr>
        </p:nvSpPr>
        <p:spPr bwMode="auto">
          <a:xfrm>
            <a:off x="8531352" y="6400800"/>
            <a:ext cx="457200" cy="36576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r">
              <a:defRPr b="0">
                <a:solidFill>
                  <a:srgbClr val="898989"/>
                </a:solidFill>
              </a:defRPr>
            </a:lvl1pPr>
          </a:lstStyle>
          <a:p>
            <a:fld id="{94D7B0FB-2024-4D4F-98E4-71A6CA95803B}" type="slidenum">
              <a:rPr lang="en-US" smtClean="0"/>
              <a:pPr/>
              <a:t>‹N›</a:t>
            </a:fld>
            <a:endParaRPr lang="en-US" dirty="0"/>
          </a:p>
        </p:txBody>
      </p:sp>
      <p:sp>
        <p:nvSpPr>
          <p:cNvPr id="6151" name="Rectangle 29"/>
          <p:cNvSpPr>
            <a:spLocks noGrp="1" noChangeArrowheads="1"/>
          </p:cNvSpPr>
          <p:nvPr>
            <p:ph type="body" idx="1"/>
          </p:nvPr>
        </p:nvSpPr>
        <p:spPr bwMode="auto">
          <a:xfrm>
            <a:off x="685800" y="630936"/>
            <a:ext cx="7946136" cy="55778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2" name="Picture 1" descr="footer_wordmark.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6671934" y="6477990"/>
            <a:ext cx="1715310" cy="214662"/>
          </a:xfrm>
          <a:prstGeom prst="rect">
            <a:avLst/>
          </a:prstGeom>
        </p:spPr>
      </p:pic>
      <p:cxnSp>
        <p:nvCxnSpPr>
          <p:cNvPr id="6" name="Straight Connector 5"/>
          <p:cNvCxnSpPr/>
          <p:nvPr userDrawn="1"/>
        </p:nvCxnSpPr>
        <p:spPr bwMode="auto">
          <a:xfrm>
            <a:off x="8477250" y="6464300"/>
            <a:ext cx="0" cy="234950"/>
          </a:xfrm>
          <a:prstGeom prst="line">
            <a:avLst/>
          </a:prstGeom>
          <a:solidFill>
            <a:schemeClr val="accent1"/>
          </a:solidFill>
          <a:ln w="19050" cap="flat" cmpd="sng" algn="ctr">
            <a:solidFill>
              <a:srgbClr val="4F779C"/>
            </a:solidFill>
            <a:prstDash val="solid"/>
            <a:round/>
            <a:headEnd type="none" w="med" len="med"/>
            <a:tailEnd type="none" w="med" len="med"/>
          </a:ln>
          <a:effectLst/>
        </p:spPr>
      </p:cxnSp>
      <p:pic>
        <p:nvPicPr>
          <p:cNvPr id="7" name="Picture 6" descr="header_logo.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0" y="0"/>
            <a:ext cx="725376" cy="615655"/>
          </a:xfrm>
          <a:prstGeom prst="rect">
            <a:avLst/>
          </a:prstGeom>
        </p:spPr>
      </p:pic>
    </p:spTree>
  </p:cSld>
  <p:clrMap bg1="lt1" tx1="dk1" bg2="lt2" tx2="dk2" accent1="accent1" accent2="accent2" accent3="accent3" accent4="accent4" accent5="accent5" accent6="accent6" hlink="hlink" folHlink="folHlink"/>
  <p:sldLayoutIdLst>
    <p:sldLayoutId id="2147484103" r:id="rId1"/>
    <p:sldLayoutId id="2147484101" r:id="rId2"/>
    <p:sldLayoutId id="2147484121" r:id="rId3"/>
    <p:sldLayoutId id="2147484102" r:id="rId4"/>
    <p:sldLayoutId id="2147484100" r:id="rId5"/>
    <p:sldLayoutId id="2147484106" r:id="rId6"/>
    <p:sldLayoutId id="2147484108" r:id="rId7"/>
    <p:sldLayoutId id="2147484125" r:id="rId8"/>
    <p:sldLayoutId id="2147484107" r:id="rId9"/>
    <p:sldLayoutId id="2147484120" r:id="rId10"/>
    <p:sldLayoutId id="2147484109" r:id="rId11"/>
    <p:sldLayoutId id="2147484124" r:id="rId12"/>
    <p:sldLayoutId id="2147484123" r:id="rId13"/>
    <p:sldLayoutId id="2147484122" r:id="rId14"/>
    <p:sldLayoutId id="2147484104" r:id="rId15"/>
    <p:sldLayoutId id="2147484128" r:id="rId16"/>
    <p:sldLayoutId id="2147484131" r:id="rId17"/>
    <p:sldLayoutId id="2147484132" r:id="rId18"/>
    <p:sldLayoutId id="2147484135" r:id="rId19"/>
    <p:sldLayoutId id="2147484136" r:id="rId20"/>
    <p:sldLayoutId id="2147484142" r:id="rId21"/>
    <p:sldLayoutId id="2147484143" r:id="rId22"/>
    <p:sldLayoutId id="2147484144" r:id="rId23"/>
  </p:sldLayoutIdLst>
  <p:transition>
    <p:fade/>
  </p:transition>
  <p:hf hdr="0" ftr="0" dt="0"/>
  <p:txStyles>
    <p:titleStyle>
      <a:lvl1pPr algn="l" rtl="0" eaLnBrk="0" fontAlgn="base" hangingPunct="0">
        <a:lnSpc>
          <a:spcPct val="100000"/>
        </a:lnSpc>
        <a:spcBef>
          <a:spcPct val="0"/>
        </a:spcBef>
        <a:spcAft>
          <a:spcPct val="0"/>
        </a:spcAft>
        <a:defRPr sz="1800" b="1" cap="all" baseline="0">
          <a:solidFill>
            <a:srgbClr val="00355F"/>
          </a:solidFill>
          <a:latin typeface="Arial" pitchFamily="34" charset="0"/>
          <a:ea typeface="ＭＳ Ｐゴシック" charset="-128"/>
          <a:cs typeface="Arial" pitchFamily="34" charset="0"/>
        </a:defRPr>
      </a:lvl1pPr>
      <a:lvl2pPr algn="l" rtl="0" eaLnBrk="0" fontAlgn="base" hangingPunct="0">
        <a:lnSpc>
          <a:spcPct val="85000"/>
        </a:lnSpc>
        <a:spcBef>
          <a:spcPct val="0"/>
        </a:spcBef>
        <a:spcAft>
          <a:spcPct val="0"/>
        </a:spcAft>
        <a:defRPr sz="2400">
          <a:solidFill>
            <a:srgbClr val="002569"/>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a:solidFill>
            <a:srgbClr val="002569"/>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a:solidFill>
            <a:srgbClr val="002569"/>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a:solidFill>
            <a:srgbClr val="002569"/>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2400">
          <a:solidFill>
            <a:srgbClr val="002569"/>
          </a:solidFill>
          <a:latin typeface="Arial" charset="0"/>
        </a:defRPr>
      </a:lvl6pPr>
      <a:lvl7pPr marL="914400" algn="l" rtl="0" fontAlgn="base">
        <a:lnSpc>
          <a:spcPct val="85000"/>
        </a:lnSpc>
        <a:spcBef>
          <a:spcPct val="0"/>
        </a:spcBef>
        <a:spcAft>
          <a:spcPct val="0"/>
        </a:spcAft>
        <a:defRPr sz="2400">
          <a:solidFill>
            <a:srgbClr val="002569"/>
          </a:solidFill>
          <a:latin typeface="Arial" charset="0"/>
        </a:defRPr>
      </a:lvl7pPr>
      <a:lvl8pPr marL="1371600" algn="l" rtl="0" fontAlgn="base">
        <a:lnSpc>
          <a:spcPct val="85000"/>
        </a:lnSpc>
        <a:spcBef>
          <a:spcPct val="0"/>
        </a:spcBef>
        <a:spcAft>
          <a:spcPct val="0"/>
        </a:spcAft>
        <a:defRPr sz="2400">
          <a:solidFill>
            <a:srgbClr val="002569"/>
          </a:solidFill>
          <a:latin typeface="Arial" charset="0"/>
        </a:defRPr>
      </a:lvl8pPr>
      <a:lvl9pPr marL="1828800" algn="l" rtl="0" fontAlgn="base">
        <a:lnSpc>
          <a:spcPct val="85000"/>
        </a:lnSpc>
        <a:spcBef>
          <a:spcPct val="0"/>
        </a:spcBef>
        <a:spcAft>
          <a:spcPct val="0"/>
        </a:spcAft>
        <a:defRPr sz="2400">
          <a:solidFill>
            <a:srgbClr val="002569"/>
          </a:solidFill>
          <a:latin typeface="Arial" charset="0"/>
        </a:defRPr>
      </a:lvl9pPr>
    </p:titleStyle>
    <p:bodyStyle>
      <a:lvl1pPr algn="l" rtl="0" eaLnBrk="0" fontAlgn="base" hangingPunct="0">
        <a:lnSpc>
          <a:spcPct val="100000"/>
        </a:lnSpc>
        <a:spcBef>
          <a:spcPts val="0"/>
        </a:spcBef>
        <a:spcAft>
          <a:spcPct val="0"/>
        </a:spcAft>
        <a:defRPr sz="1200" b="1">
          <a:solidFill>
            <a:srgbClr val="00355F"/>
          </a:solidFill>
          <a:latin typeface="Arial" pitchFamily="34" charset="0"/>
          <a:ea typeface="ＭＳ Ｐゴシック" charset="-128"/>
          <a:cs typeface="Arial" pitchFamily="34" charset="0"/>
        </a:defRPr>
      </a:lvl1pPr>
      <a:lvl2pPr algn="l" rtl="0" eaLnBrk="0" fontAlgn="base" hangingPunct="0">
        <a:lnSpc>
          <a:spcPct val="100000"/>
        </a:lnSpc>
        <a:spcBef>
          <a:spcPts val="0"/>
        </a:spcBef>
        <a:spcAft>
          <a:spcPct val="0"/>
        </a:spcAft>
        <a:defRPr sz="1200">
          <a:solidFill>
            <a:schemeClr val="tx1"/>
          </a:solidFill>
          <a:latin typeface="Arial" pitchFamily="34" charset="0"/>
          <a:ea typeface="ＭＳ Ｐゴシック" charset="-128"/>
          <a:cs typeface="Arial" pitchFamily="34" charset="0"/>
        </a:defRPr>
      </a:lvl2pPr>
      <a:lvl3pPr marL="228600" indent="-225425" algn="l" rtl="0" eaLnBrk="0" fontAlgn="base" hangingPunct="0">
        <a:lnSpc>
          <a:spcPct val="100000"/>
        </a:lnSpc>
        <a:spcBef>
          <a:spcPts val="0"/>
        </a:spcBef>
        <a:spcAft>
          <a:spcPct val="0"/>
        </a:spcAft>
        <a:buClr>
          <a:srgbClr val="00355F"/>
        </a:buClr>
        <a:buSzPct val="125000"/>
        <a:buFontTx/>
        <a:buBlip>
          <a:blip r:embed="rId27"/>
        </a:buBlip>
        <a:defRPr lang="en-US" sz="1200" b="0" i="0" kern="1200" dirty="0" smtClean="0">
          <a:solidFill>
            <a:schemeClr val="tx1"/>
          </a:solidFill>
          <a:latin typeface="Arial"/>
          <a:ea typeface="+mn-ea"/>
          <a:cs typeface="Arial"/>
        </a:defRPr>
      </a:lvl3pPr>
      <a:lvl4pPr marL="452438" indent="-230188" algn="l" rtl="0" eaLnBrk="0" fontAlgn="base" hangingPunct="0">
        <a:lnSpc>
          <a:spcPct val="100000"/>
        </a:lnSpc>
        <a:spcBef>
          <a:spcPts val="0"/>
        </a:spcBef>
        <a:spcAft>
          <a:spcPct val="0"/>
        </a:spcAft>
        <a:buClr>
          <a:srgbClr val="00355F"/>
        </a:buClr>
        <a:buFont typeface="Arial" pitchFamily="34" charset="0"/>
        <a:buChar char="–"/>
        <a:defRPr sz="1200">
          <a:solidFill>
            <a:schemeClr val="tx1"/>
          </a:solidFill>
          <a:latin typeface="Arial" pitchFamily="34" charset="0"/>
          <a:ea typeface="ＭＳ Ｐゴシック" charset="-128"/>
          <a:cs typeface="Arial" pitchFamily="34" charset="0"/>
        </a:defRPr>
      </a:lvl4pPr>
      <a:lvl5pPr marL="682625" indent="-228600" algn="l" rtl="0" eaLnBrk="0" fontAlgn="base" hangingPunct="0">
        <a:lnSpc>
          <a:spcPct val="100000"/>
        </a:lnSpc>
        <a:spcBef>
          <a:spcPts val="0"/>
        </a:spcBef>
        <a:spcAft>
          <a:spcPct val="0"/>
        </a:spcAft>
        <a:buClr>
          <a:srgbClr val="00355F"/>
        </a:buClr>
        <a:buFont typeface="Arial" pitchFamily="34" charset="0"/>
        <a:buChar char="»"/>
        <a:defRPr sz="1200">
          <a:solidFill>
            <a:schemeClr val="tx1"/>
          </a:solidFill>
          <a:latin typeface="Arial" pitchFamily="34" charset="0"/>
          <a:ea typeface="ＭＳ Ｐゴシック" charset="-128"/>
          <a:cs typeface="Arial" pitchFamily="34" charset="0"/>
        </a:defRPr>
      </a:lvl5pPr>
      <a:lvl6pPr marL="914400" indent="-228600" algn="l" rtl="0" fontAlgn="base">
        <a:lnSpc>
          <a:spcPct val="100000"/>
        </a:lnSpc>
        <a:spcBef>
          <a:spcPts val="0"/>
        </a:spcBef>
        <a:spcAft>
          <a:spcPct val="0"/>
        </a:spcAft>
        <a:buClr>
          <a:srgbClr val="00355F"/>
        </a:buClr>
        <a:buFont typeface="Arial" pitchFamily="34" charset="0"/>
        <a:buChar char="•"/>
        <a:defRPr sz="1200">
          <a:solidFill>
            <a:schemeClr val="tx1"/>
          </a:solidFill>
          <a:latin typeface="Arial" pitchFamily="34" charset="0"/>
          <a:cs typeface="Arial" pitchFamily="34" charset="0"/>
        </a:defRPr>
      </a:lvl6pPr>
      <a:lvl7pPr marL="1143000" indent="-228600" algn="l" rtl="0" fontAlgn="base">
        <a:lnSpc>
          <a:spcPct val="100000"/>
        </a:lnSpc>
        <a:spcBef>
          <a:spcPts val="0"/>
        </a:spcBef>
        <a:spcAft>
          <a:spcPct val="0"/>
        </a:spcAft>
        <a:buClr>
          <a:srgbClr val="00355F"/>
        </a:buClr>
        <a:buFont typeface="Courier New" pitchFamily="49" charset="0"/>
        <a:buChar char="o"/>
        <a:defRPr sz="1200">
          <a:solidFill>
            <a:schemeClr val="tx1"/>
          </a:solidFill>
          <a:latin typeface="Arial" pitchFamily="34" charset="0"/>
          <a:cs typeface="Arial" pitchFamily="34" charset="0"/>
        </a:defRPr>
      </a:lvl7pPr>
      <a:lvl8pPr marL="1371600" indent="-228600" algn="l" rtl="0" fontAlgn="base">
        <a:lnSpc>
          <a:spcPct val="100000"/>
        </a:lnSpc>
        <a:spcBef>
          <a:spcPts val="0"/>
        </a:spcBef>
        <a:spcAft>
          <a:spcPct val="0"/>
        </a:spcAft>
        <a:buClr>
          <a:srgbClr val="00355F"/>
        </a:buClr>
        <a:buSzPct val="100000"/>
        <a:buFont typeface="Wingdings" pitchFamily="2" charset="2"/>
        <a:buChar char="§"/>
        <a:defRPr sz="1200">
          <a:solidFill>
            <a:schemeClr val="tx1"/>
          </a:solidFill>
          <a:latin typeface="Arial" pitchFamily="34" charset="0"/>
          <a:cs typeface="Arial" pitchFamily="34" charset="0"/>
        </a:defRPr>
      </a:lvl8pPr>
      <a:lvl9pPr marL="1600200" indent="-228600" algn="l" rtl="0" fontAlgn="base">
        <a:lnSpc>
          <a:spcPct val="100000"/>
        </a:lnSpc>
        <a:spcBef>
          <a:spcPts val="0"/>
        </a:spcBef>
        <a:spcAft>
          <a:spcPct val="0"/>
        </a:spcAft>
        <a:buClr>
          <a:srgbClr val="00355F"/>
        </a:buClr>
        <a:buSzPct val="85000"/>
        <a:buFont typeface="+mj-lt"/>
        <a:buAutoNum type="arabicPeriod"/>
        <a:defRPr sz="1200">
          <a:solidFill>
            <a:schemeClr val="tx1"/>
          </a:solidFill>
          <a:latin typeface="Arial" pitchFamily="34" charset="0"/>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5A1E7-5354-411C-B83C-11E9AF11ABB0}"/>
              </a:ext>
            </a:extLst>
          </p:cNvPr>
          <p:cNvSpPr>
            <a:spLocks noGrp="1"/>
          </p:cNvSpPr>
          <p:nvPr>
            <p:ph type="ctrTitle" sz="quarter"/>
          </p:nvPr>
        </p:nvSpPr>
        <p:spPr/>
        <p:txBody>
          <a:bodyPr/>
          <a:lstStyle/>
          <a:p>
            <a:r>
              <a:rPr lang="en-US" sz="2400" dirty="0"/>
              <a:t>Valuation of Portfolio Company Investments of Venture Capital and Private Equity Funds</a:t>
            </a:r>
          </a:p>
        </p:txBody>
      </p:sp>
      <p:sp>
        <p:nvSpPr>
          <p:cNvPr id="3" name="Subtitle 2">
            <a:extLst>
              <a:ext uri="{FF2B5EF4-FFF2-40B4-BE49-F238E27FC236}">
                <a16:creationId xmlns:a16="http://schemas.microsoft.com/office/drawing/2014/main" id="{DEB6F492-9B7E-4662-9FCA-63C545A9E8B0}"/>
              </a:ext>
            </a:extLst>
          </p:cNvPr>
          <p:cNvSpPr>
            <a:spLocks noGrp="1"/>
          </p:cNvSpPr>
          <p:nvPr>
            <p:ph type="subTitle" sz="quarter" idx="1"/>
          </p:nvPr>
        </p:nvSpPr>
        <p:spPr>
          <a:xfrm>
            <a:off x="1371600" y="4521816"/>
            <a:ext cx="6400800" cy="466344"/>
          </a:xfrm>
        </p:spPr>
        <p:txBody>
          <a:bodyPr/>
          <a:lstStyle/>
          <a:p>
            <a:r>
              <a:rPr lang="en-US" dirty="0"/>
              <a:t>VII OIV International Business Valuation Conference</a:t>
            </a:r>
          </a:p>
          <a:p>
            <a:r>
              <a:rPr lang="en-US" dirty="0"/>
              <a:t>Bocconi university, </a:t>
            </a:r>
            <a:r>
              <a:rPr lang="en-US" dirty="0" err="1"/>
              <a:t>milan</a:t>
            </a:r>
            <a:endParaRPr lang="en-US" dirty="0"/>
          </a:p>
        </p:txBody>
      </p:sp>
      <p:sp>
        <p:nvSpPr>
          <p:cNvPr id="4" name="Text Placeholder 3">
            <a:extLst>
              <a:ext uri="{FF2B5EF4-FFF2-40B4-BE49-F238E27FC236}">
                <a16:creationId xmlns:a16="http://schemas.microsoft.com/office/drawing/2014/main" id="{37973AF6-55A3-4F0F-8E42-24AFB1DDC4A5}"/>
              </a:ext>
            </a:extLst>
          </p:cNvPr>
          <p:cNvSpPr>
            <a:spLocks noGrp="1"/>
          </p:cNvSpPr>
          <p:nvPr>
            <p:ph type="body" sz="quarter" idx="10"/>
          </p:nvPr>
        </p:nvSpPr>
        <p:spPr>
          <a:xfrm>
            <a:off x="2702052" y="5043915"/>
            <a:ext cx="3739896" cy="256032"/>
          </a:xfrm>
        </p:spPr>
        <p:txBody>
          <a:bodyPr/>
          <a:lstStyle/>
          <a:p>
            <a:r>
              <a:rPr lang="en-US" dirty="0"/>
              <a:t>November 12, 2018</a:t>
            </a:r>
          </a:p>
        </p:txBody>
      </p:sp>
    </p:spTree>
    <p:extLst>
      <p:ext uri="{BB962C8B-B14F-4D97-AF65-F5344CB8AC3E}">
        <p14:creationId xmlns:p14="http://schemas.microsoft.com/office/powerpoint/2010/main" val="396388121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pPr eaLnBrk="1" hangingPunct="1"/>
            <a:r>
              <a:rPr lang="en-US" dirty="0"/>
              <a:t>Contents – PART II</a:t>
            </a:r>
          </a:p>
        </p:txBody>
      </p:sp>
      <p:sp>
        <p:nvSpPr>
          <p:cNvPr id="6" name="Rectangle 5">
            <a:extLst>
              <a:ext uri="{FF2B5EF4-FFF2-40B4-BE49-F238E27FC236}">
                <a16:creationId xmlns:a16="http://schemas.microsoft.com/office/drawing/2014/main" id="{464CEDA0-DC35-4C1D-B533-6468CA1B9345}"/>
              </a:ext>
            </a:extLst>
          </p:cNvPr>
          <p:cNvSpPr/>
          <p:nvPr/>
        </p:nvSpPr>
        <p:spPr>
          <a:xfrm>
            <a:off x="379476" y="1214992"/>
            <a:ext cx="8581083" cy="4524315"/>
          </a:xfrm>
          <a:prstGeom prst="rect">
            <a:avLst/>
          </a:prstGeom>
        </p:spPr>
        <p:txBody>
          <a:bodyPr wrap="square">
            <a:spAutoFit/>
          </a:bodyPr>
          <a:lstStyle/>
          <a:p>
            <a:pPr marL="574675" indent="-404813">
              <a:spcAft>
                <a:spcPts val="0"/>
              </a:spcAft>
              <a:buFont typeface="+mj-lt"/>
              <a:buAutoNum type="arabicPeriod"/>
            </a:pPr>
            <a:r>
              <a:rPr lang="en-US" sz="1600" dirty="0"/>
              <a:t>Equity Investment in a Leveraged Buyout (LBO)</a:t>
            </a:r>
          </a:p>
          <a:p>
            <a:pPr marL="574675" indent="-404813">
              <a:spcAft>
                <a:spcPts val="0"/>
              </a:spcAft>
              <a:buFont typeface="+mj-lt"/>
              <a:buAutoNum type="arabicPeriod"/>
            </a:pPr>
            <a:r>
              <a:rPr lang="en-US" sz="1600" dirty="0"/>
              <a:t>Late Stage “Carve-Out” Investment When Third-Party Debt Financing Was Not Readily Available</a:t>
            </a:r>
          </a:p>
          <a:p>
            <a:pPr marL="574675" indent="-404813">
              <a:spcAft>
                <a:spcPts val="0"/>
              </a:spcAft>
              <a:buFont typeface="+mj-lt"/>
              <a:buAutoNum type="arabicPeriod"/>
            </a:pPr>
            <a:r>
              <a:rPr lang="en-US" sz="1600" dirty="0"/>
              <a:t>Volatility of Equity Values in Highly Levered Companies</a:t>
            </a:r>
          </a:p>
          <a:p>
            <a:pPr marL="574675" indent="-404813">
              <a:spcAft>
                <a:spcPts val="0"/>
              </a:spcAft>
              <a:buFont typeface="+mj-lt"/>
              <a:buAutoNum type="arabicPeriod"/>
            </a:pPr>
            <a:r>
              <a:rPr lang="en-US" sz="1600" dirty="0"/>
              <a:t>Value Accretion in a Real Estate Development Project</a:t>
            </a:r>
          </a:p>
          <a:p>
            <a:pPr marL="574675" indent="-404813">
              <a:spcAft>
                <a:spcPts val="0"/>
              </a:spcAft>
              <a:buFont typeface="+mj-lt"/>
              <a:buAutoNum type="arabicPeriod"/>
            </a:pPr>
            <a:r>
              <a:rPr lang="en-US" sz="1600" dirty="0"/>
              <a:t>Oil &amp; Gas Exploration Investment where Values Change Based on Results from the Company’s Drilling Program</a:t>
            </a:r>
          </a:p>
          <a:p>
            <a:pPr marL="574675" indent="-404813">
              <a:spcAft>
                <a:spcPts val="0"/>
              </a:spcAft>
              <a:buFont typeface="+mj-lt"/>
              <a:buAutoNum type="arabicPeriod"/>
            </a:pPr>
            <a:r>
              <a:rPr lang="en-US" sz="1600" dirty="0"/>
              <a:t>Impact on Value of Senior Equity Interests when Junior Equity Interests have Control</a:t>
            </a:r>
          </a:p>
          <a:p>
            <a:pPr marL="574675" indent="-404813">
              <a:spcAft>
                <a:spcPts val="0"/>
              </a:spcAft>
              <a:buFont typeface="+mj-lt"/>
              <a:buAutoNum type="arabicPeriod"/>
            </a:pPr>
            <a:r>
              <a:rPr lang="en-US" sz="1600" dirty="0"/>
              <a:t>Reliability of Financial Information for an Emerging Market Investment</a:t>
            </a:r>
          </a:p>
          <a:p>
            <a:pPr marL="574675" indent="-404813">
              <a:spcAft>
                <a:spcPts val="0"/>
              </a:spcAft>
              <a:buFont typeface="+mj-lt"/>
              <a:buAutoNum type="arabicPeriod"/>
            </a:pPr>
            <a:r>
              <a:rPr lang="en-US" sz="1600" dirty="0"/>
              <a:t>Evaluating Opportunities for a Strategic Exit – “Last Man Standing”</a:t>
            </a:r>
          </a:p>
          <a:p>
            <a:pPr marL="574675" indent="-404813">
              <a:spcAft>
                <a:spcPts val="0"/>
              </a:spcAft>
              <a:buFont typeface="+mj-lt"/>
              <a:buAutoNum type="arabicPeriod"/>
            </a:pPr>
            <a:r>
              <a:rPr lang="en-US" sz="1600" b="1" dirty="0"/>
              <a:t>Biotech Investment with a Complex Capital Structure – Multiple Investors’ Perspectives</a:t>
            </a:r>
          </a:p>
          <a:p>
            <a:pPr marL="574675" indent="-404813">
              <a:spcAft>
                <a:spcPts val="0"/>
              </a:spcAft>
              <a:buFont typeface="+mj-lt"/>
              <a:buAutoNum type="arabicPeriod"/>
            </a:pPr>
            <a:r>
              <a:rPr lang="en-US" sz="1600" dirty="0"/>
              <a:t>Early Stage Software as a Service Startup with Binary Expected Outcomes</a:t>
            </a:r>
          </a:p>
          <a:p>
            <a:pPr marL="574675" indent="-404813">
              <a:spcAft>
                <a:spcPts val="0"/>
              </a:spcAft>
              <a:buFont typeface="+mj-lt"/>
              <a:buAutoNum type="arabicPeriod"/>
            </a:pPr>
            <a:r>
              <a:rPr lang="en-US" sz="1600" dirty="0"/>
              <a:t>Clean-tech Startup with Significant Exposure to Regulatory Factors</a:t>
            </a:r>
          </a:p>
          <a:p>
            <a:pPr marL="574675" indent="-404813">
              <a:spcAft>
                <a:spcPts val="0"/>
              </a:spcAft>
              <a:buFont typeface="+mj-lt"/>
              <a:buAutoNum type="arabicPeriod"/>
            </a:pPr>
            <a:r>
              <a:rPr lang="en-US" sz="1600" dirty="0"/>
              <a:t>High Value Early Stage e-Commerce Startup in a High-Risk, High-Opportunity Market</a:t>
            </a:r>
          </a:p>
          <a:p>
            <a:pPr marL="574675" indent="-404813">
              <a:spcAft>
                <a:spcPts val="0"/>
              </a:spcAft>
              <a:buFont typeface="+mj-lt"/>
              <a:buAutoNum type="arabicPeriod"/>
            </a:pPr>
            <a:r>
              <a:rPr lang="en-US" sz="1600" dirty="0"/>
              <a:t>Business Development Company with Various Debt Investments</a:t>
            </a:r>
          </a:p>
          <a:p>
            <a:pPr marL="574675" indent="-404813">
              <a:spcAft>
                <a:spcPts val="0"/>
              </a:spcAft>
              <a:buFont typeface="+mj-lt"/>
              <a:buAutoNum type="arabicPeriod"/>
            </a:pPr>
            <a:r>
              <a:rPr lang="en-US" sz="1600" dirty="0"/>
              <a:t>Private Investment in Traded Public Company Stock</a:t>
            </a:r>
          </a:p>
          <a:p>
            <a:pPr marL="574675" indent="-404813">
              <a:spcAft>
                <a:spcPts val="0"/>
              </a:spcAft>
              <a:buFont typeface="+mj-lt"/>
              <a:buAutoNum type="arabicPeriod"/>
            </a:pPr>
            <a:r>
              <a:rPr lang="en-US" sz="1600" dirty="0"/>
              <a:t>Investment in Related Instruments in an Entity with Publicly-Traded Securities</a:t>
            </a: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9</a:t>
            </a:fld>
            <a:endParaRPr lang="en-US" dirty="0">
              <a:solidFill>
                <a:srgbClr val="898989"/>
              </a:solidFill>
            </a:endParaRPr>
          </a:p>
        </p:txBody>
      </p:sp>
    </p:spTree>
    <p:extLst>
      <p:ext uri="{BB962C8B-B14F-4D97-AF65-F5344CB8AC3E}">
        <p14:creationId xmlns:p14="http://schemas.microsoft.com/office/powerpoint/2010/main" val="4204252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7"/>
          <p:cNvSpPr>
            <a:spLocks noGrp="1" noChangeArrowheads="1"/>
          </p:cNvSpPr>
          <p:nvPr>
            <p:ph type="title"/>
          </p:nvPr>
        </p:nvSpPr>
        <p:spPr>
          <a:xfrm>
            <a:off x="2398813" y="1465600"/>
            <a:ext cx="5995379" cy="457200"/>
          </a:xfrm>
        </p:spPr>
        <p:txBody>
          <a:bodyPr/>
          <a:lstStyle/>
          <a:p>
            <a:r>
              <a:rPr lang="en-US" dirty="0"/>
              <a:t>Table of contents</a:t>
            </a:r>
          </a:p>
        </p:txBody>
      </p:sp>
      <p:sp>
        <p:nvSpPr>
          <p:cNvPr id="7171" name="Rectangle 10"/>
          <p:cNvSpPr>
            <a:spLocks noGrp="1" noChangeArrowheads="1"/>
          </p:cNvSpPr>
          <p:nvPr>
            <p:ph type="body" idx="1"/>
          </p:nvPr>
        </p:nvSpPr>
        <p:spPr>
          <a:xfrm>
            <a:off x="2481940" y="2208814"/>
            <a:ext cx="6198920" cy="3598219"/>
          </a:xfrm>
          <a:noFill/>
        </p:spPr>
        <p:txBody>
          <a:bodyPr>
            <a:normAutofit lnSpcReduction="10000"/>
          </a:bodyPr>
          <a:lstStyle/>
          <a:p>
            <a:pPr marL="571500" indent="-571500">
              <a:spcAft>
                <a:spcPts val="600"/>
              </a:spcAft>
              <a:buClr>
                <a:srgbClr val="00355F"/>
              </a:buClr>
            </a:pPr>
            <a:r>
              <a:rPr lang="en-US" sz="2200" dirty="0"/>
              <a:t>Summary of the Guide</a:t>
            </a:r>
          </a:p>
          <a:p>
            <a:pPr marL="571500" indent="-571500">
              <a:spcAft>
                <a:spcPts val="600"/>
              </a:spcAft>
              <a:buClr>
                <a:srgbClr val="00355F"/>
              </a:buClr>
            </a:pPr>
            <a:r>
              <a:rPr lang="en-US" sz="2200" b="1" dirty="0"/>
              <a:t>Stage of Development – Valuation Approaches</a:t>
            </a:r>
          </a:p>
          <a:p>
            <a:pPr marL="571500" indent="-571500">
              <a:spcAft>
                <a:spcPts val="600"/>
              </a:spcAft>
              <a:buClr>
                <a:srgbClr val="00355F"/>
              </a:buClr>
            </a:pPr>
            <a:r>
              <a:rPr lang="en-US" sz="2200" dirty="0"/>
              <a:t>Market Participant Assumptions and Unit of Account</a:t>
            </a:r>
          </a:p>
          <a:p>
            <a:pPr marL="571500" indent="-571500">
              <a:spcAft>
                <a:spcPts val="600"/>
              </a:spcAft>
              <a:buClr>
                <a:srgbClr val="00355F"/>
              </a:buClr>
            </a:pPr>
            <a:r>
              <a:rPr lang="en-US" sz="2200" dirty="0"/>
              <a:t>Debt Valuation Issues</a:t>
            </a:r>
          </a:p>
          <a:p>
            <a:pPr marL="571500" indent="-571500">
              <a:spcAft>
                <a:spcPts val="600"/>
              </a:spcAft>
              <a:buClr>
                <a:srgbClr val="00355F"/>
              </a:buClr>
            </a:pPr>
            <a:r>
              <a:rPr lang="en-US" sz="2200" dirty="0"/>
              <a:t>Complex Companies- Valuation and Allocation</a:t>
            </a:r>
          </a:p>
          <a:p>
            <a:pPr marL="571500" indent="-571500">
              <a:spcAft>
                <a:spcPts val="600"/>
              </a:spcAft>
              <a:buClr>
                <a:srgbClr val="00355F"/>
              </a:buClr>
            </a:pPr>
            <a:r>
              <a:rPr lang="en-US" sz="2200" dirty="0"/>
              <a:t>Conclusion and Q&amp;A</a:t>
            </a:r>
          </a:p>
          <a:p>
            <a:pPr marL="0" indent="0">
              <a:spcAft>
                <a:spcPts val="600"/>
              </a:spcAft>
              <a:buClr>
                <a:srgbClr val="00355F"/>
              </a:buClr>
              <a:buNone/>
            </a:pPr>
            <a:endParaRPr lang="en-US" sz="2200" dirty="0"/>
          </a:p>
        </p:txBody>
      </p:sp>
    </p:spTree>
    <p:extLst>
      <p:ext uri="{BB962C8B-B14F-4D97-AF65-F5344CB8AC3E}">
        <p14:creationId xmlns:p14="http://schemas.microsoft.com/office/powerpoint/2010/main" val="357256296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636319"/>
          </a:xfrm>
        </p:spPr>
        <p:txBody>
          <a:bodyPr/>
          <a:lstStyle/>
          <a:p>
            <a:pPr>
              <a:spcAft>
                <a:spcPts val="1200"/>
              </a:spcAft>
            </a:pPr>
            <a:r>
              <a:rPr lang="en-US" dirty="0"/>
              <a:t>Section Overview</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502688"/>
            <a:ext cx="8385048" cy="5786199"/>
          </a:xfrm>
          <a:prstGeom prst="rect">
            <a:avLst/>
          </a:prstGeom>
        </p:spPr>
        <p:txBody>
          <a:bodyPr wrap="square">
            <a:spAutoFit/>
          </a:bodyPr>
          <a:lstStyle/>
          <a:p>
            <a:pPr marL="342900" indent="-342900">
              <a:spcAft>
                <a:spcPts val="1200"/>
              </a:spcAft>
              <a:buFont typeface="Arial" panose="020B0604020202020204" pitchFamily="34" charset="0"/>
              <a:buChar char="•"/>
            </a:pPr>
            <a:r>
              <a:rPr lang="en-US" sz="2800" dirty="0"/>
              <a:t>Each of the 6 stages of company development (per Appendix B) summarized</a:t>
            </a:r>
          </a:p>
          <a:p>
            <a:pPr marL="342900" indent="-342900">
              <a:spcAft>
                <a:spcPts val="1200"/>
              </a:spcAft>
              <a:buFont typeface="Arial" panose="020B0604020202020204" pitchFamily="34" charset="0"/>
              <a:buChar char="•"/>
            </a:pPr>
            <a:r>
              <a:rPr lang="en-US" sz="2800" dirty="0"/>
              <a:t>Valuation approaches relevant to each stage discussed</a:t>
            </a:r>
          </a:p>
          <a:p>
            <a:pPr marL="342900" indent="-342900">
              <a:spcAft>
                <a:spcPts val="1200"/>
              </a:spcAft>
              <a:buFont typeface="Arial" panose="020B0604020202020204" pitchFamily="34" charset="0"/>
              <a:buChar char="•"/>
            </a:pPr>
            <a:r>
              <a:rPr lang="en-US" sz="2800" dirty="0"/>
              <a:t>Related concepts addressed</a:t>
            </a:r>
          </a:p>
          <a:p>
            <a:pPr marL="800100" lvl="1" indent="-342900">
              <a:spcAft>
                <a:spcPts val="1200"/>
              </a:spcAft>
              <a:buFont typeface="Arial" panose="020B0604020202020204" pitchFamily="34" charset="0"/>
              <a:buChar char="•"/>
            </a:pPr>
            <a:r>
              <a:rPr lang="en-US" sz="2800" b="1" i="1" dirty="0"/>
              <a:t>Calibration</a:t>
            </a:r>
            <a:r>
              <a:rPr lang="en-US" sz="2800" dirty="0"/>
              <a:t> – initial transaction date</a:t>
            </a:r>
          </a:p>
          <a:p>
            <a:pPr marL="800100" lvl="1" indent="-342900">
              <a:spcAft>
                <a:spcPts val="1200"/>
              </a:spcAft>
              <a:buFont typeface="Arial" panose="020B0604020202020204" pitchFamily="34" charset="0"/>
              <a:buChar char="•"/>
            </a:pPr>
            <a:r>
              <a:rPr lang="en-US" sz="2800" b="1" i="1" dirty="0"/>
              <a:t>Calibration</a:t>
            </a:r>
            <a:r>
              <a:rPr lang="en-US" sz="2800" dirty="0"/>
              <a:t> – subsequent to transaction date</a:t>
            </a:r>
          </a:p>
          <a:p>
            <a:pPr marL="800100" lvl="1" indent="-342900">
              <a:spcAft>
                <a:spcPts val="1200"/>
              </a:spcAft>
              <a:buFont typeface="Arial" panose="020B0604020202020204" pitchFamily="34" charset="0"/>
              <a:buChar char="•"/>
            </a:pPr>
            <a:r>
              <a:rPr lang="en-US" sz="2800" dirty="0"/>
              <a:t>Early-stage companies with no recent financing rounds</a:t>
            </a:r>
          </a:p>
          <a:p>
            <a:pPr marL="342900" indent="-342900">
              <a:spcAft>
                <a:spcPts val="1200"/>
              </a:spcAft>
              <a:buFont typeface="Arial" panose="020B0604020202020204" pitchFamily="34" charset="0"/>
              <a:buChar char="•"/>
            </a:pPr>
            <a:endParaRPr lang="en-US" sz="2400" dirty="0"/>
          </a:p>
          <a:p>
            <a:pPr>
              <a:spcAft>
                <a:spcPts val="1200"/>
              </a:spcAft>
            </a:pPr>
            <a:endParaRPr lang="en-US" sz="2400" dirty="0"/>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11</a:t>
            </a:fld>
            <a:endParaRPr lang="en-US" dirty="0">
              <a:solidFill>
                <a:srgbClr val="898989"/>
              </a:solidFill>
            </a:endParaRPr>
          </a:p>
        </p:txBody>
      </p:sp>
    </p:spTree>
    <p:extLst>
      <p:ext uri="{BB962C8B-B14F-4D97-AF65-F5344CB8AC3E}">
        <p14:creationId xmlns:p14="http://schemas.microsoft.com/office/powerpoint/2010/main" val="3183056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636319"/>
          </a:xfrm>
        </p:spPr>
        <p:txBody>
          <a:bodyPr/>
          <a:lstStyle/>
          <a:p>
            <a:r>
              <a:rPr lang="en-US" dirty="0"/>
              <a:t>Appendix b: Valuation and stage of development</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502688"/>
            <a:ext cx="8385048" cy="4093428"/>
          </a:xfrm>
          <a:prstGeom prst="rect">
            <a:avLst/>
          </a:prstGeom>
        </p:spPr>
        <p:txBody>
          <a:bodyPr wrap="square">
            <a:spAutoFit/>
          </a:bodyPr>
          <a:lstStyle/>
          <a:p>
            <a:pPr>
              <a:spcAft>
                <a:spcPts val="1200"/>
              </a:spcAft>
            </a:pPr>
            <a:r>
              <a:rPr lang="en-US" sz="2400" dirty="0"/>
              <a:t>Different valuation approaches may be more appropriate for some stages of enterprise development than for other stages.</a:t>
            </a:r>
          </a:p>
          <a:p>
            <a:pPr marL="627063" indent="-339725">
              <a:spcAft>
                <a:spcPts val="1200"/>
              </a:spcAft>
              <a:buFont typeface="Arial" panose="020B0604020202020204" pitchFamily="34" charset="0"/>
              <a:buChar char="•"/>
            </a:pPr>
            <a:r>
              <a:rPr lang="en-US" sz="2400" dirty="0"/>
              <a:t>The fund should apply more than one approach when appropriate and when sufficient data are available</a:t>
            </a:r>
          </a:p>
          <a:p>
            <a:pPr marL="627063" indent="-339725">
              <a:spcAft>
                <a:spcPts val="1200"/>
              </a:spcAft>
              <a:buFont typeface="Arial" panose="020B0604020202020204" pitchFamily="34" charset="0"/>
              <a:buChar char="•"/>
            </a:pPr>
            <a:r>
              <a:rPr lang="en-US" sz="2400" dirty="0"/>
              <a:t>The use of </a:t>
            </a:r>
            <a:r>
              <a:rPr lang="en-US" sz="2400" b="1" i="1" dirty="0"/>
              <a:t>different valuation techniques at different stages of development </a:t>
            </a:r>
            <a:r>
              <a:rPr lang="en-US" sz="2400" dirty="0"/>
              <a:t>is not inconsistent with the guidance in ASC 820 because changing facts and circumstances may require the use of different valuation techniques.</a:t>
            </a: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12</a:t>
            </a:fld>
            <a:endParaRPr lang="en-US" dirty="0">
              <a:solidFill>
                <a:srgbClr val="898989"/>
              </a:solidFill>
            </a:endParaRPr>
          </a:p>
        </p:txBody>
      </p:sp>
    </p:spTree>
    <p:extLst>
      <p:ext uri="{BB962C8B-B14F-4D97-AF65-F5344CB8AC3E}">
        <p14:creationId xmlns:p14="http://schemas.microsoft.com/office/powerpoint/2010/main" val="2773801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r>
              <a:rPr lang="en-US" dirty="0"/>
              <a:t>Stage 1 --  company description and valuation approaches</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313583"/>
            <a:ext cx="8385048" cy="4417299"/>
          </a:xfrm>
          <a:prstGeom prst="rect">
            <a:avLst/>
          </a:prstGeom>
        </p:spPr>
        <p:txBody>
          <a:bodyPr wrap="square">
            <a:spAutoFit/>
          </a:bodyPr>
          <a:lstStyle/>
          <a:p>
            <a:pPr marL="233363">
              <a:lnSpc>
                <a:spcPct val="115000"/>
              </a:lnSpc>
              <a:spcBef>
                <a:spcPts val="0"/>
              </a:spcBef>
              <a:spcAft>
                <a:spcPts val="1200"/>
              </a:spcAft>
            </a:pPr>
            <a:r>
              <a:rPr lang="en-US" sz="2000" dirty="0">
                <a:latin typeface="+mn-lt"/>
                <a:cs typeface="Times New Roman" panose="02020603050405020304" pitchFamily="18" charset="0"/>
              </a:rPr>
              <a:t>Portfolio company has no product or service revenue to date and limited expense history and, </a:t>
            </a:r>
            <a:r>
              <a:rPr lang="en-US" sz="2000" b="1" i="1" dirty="0">
                <a:latin typeface="+mn-lt"/>
                <a:cs typeface="Times New Roman" panose="02020603050405020304" pitchFamily="18" charset="0"/>
              </a:rPr>
              <a:t>typically, an incomplete management team with an idea, a plan, and possibly some initial product development. </a:t>
            </a:r>
          </a:p>
          <a:p>
            <a:pPr marL="627063" marR="0" indent="-393700">
              <a:lnSpc>
                <a:spcPct val="115000"/>
              </a:lnSpc>
              <a:spcBef>
                <a:spcPts val="0"/>
              </a:spcBef>
              <a:spcAft>
                <a:spcPts val="1200"/>
              </a:spcAft>
              <a:buFont typeface="Arial" panose="020B0604020202020204" pitchFamily="34" charset="0"/>
              <a:buChar char="•"/>
            </a:pPr>
            <a:r>
              <a:rPr lang="en-US" sz="2000" dirty="0">
                <a:latin typeface="+mn-lt"/>
                <a:ea typeface="Times New Roman" panose="02020603050405020304" pitchFamily="18" charset="0"/>
                <a:cs typeface="Times New Roman" panose="02020603050405020304" pitchFamily="18" charset="0"/>
              </a:rPr>
              <a:t>Calibration to a recent round of financing. </a:t>
            </a:r>
            <a:r>
              <a:rPr lang="en-US" sz="2000" b="1" i="1" dirty="0">
                <a:latin typeface="+mn-lt"/>
                <a:ea typeface="Times New Roman" panose="02020603050405020304" pitchFamily="18" charset="0"/>
                <a:cs typeface="Times New Roman" panose="02020603050405020304" pitchFamily="18" charset="0"/>
              </a:rPr>
              <a:t>Calibrating to a recent round of financing provides the most reliable indicator of the value </a:t>
            </a:r>
            <a:r>
              <a:rPr lang="en-US" sz="2000" dirty="0">
                <a:latin typeface="+mn-lt"/>
                <a:ea typeface="Times New Roman" panose="02020603050405020304" pitchFamily="18" charset="0"/>
                <a:cs typeface="Times New Roman" panose="02020603050405020304" pitchFamily="18" charset="0"/>
              </a:rPr>
              <a:t>of the enterprise</a:t>
            </a:r>
          </a:p>
          <a:p>
            <a:pPr marL="1084263" lvl="1" indent="-393700">
              <a:lnSpc>
                <a:spcPct val="115000"/>
              </a:lnSpc>
              <a:spcBef>
                <a:spcPts val="0"/>
              </a:spcBef>
              <a:spcAft>
                <a:spcPts val="1200"/>
              </a:spcAft>
              <a:buFont typeface="Arial" panose="020B0604020202020204" pitchFamily="34" charset="0"/>
              <a:buChar char="•"/>
            </a:pPr>
            <a:r>
              <a:rPr lang="en-US" sz="2000" dirty="0">
                <a:latin typeface="+mn-lt"/>
                <a:ea typeface="Times New Roman" panose="02020603050405020304" pitchFamily="18" charset="0"/>
                <a:cs typeface="Times New Roman" panose="02020603050405020304" pitchFamily="18" charset="0"/>
              </a:rPr>
              <a:t>if relevant and reliable transactions have occurred in the enterprise’s equity interests. </a:t>
            </a:r>
          </a:p>
          <a:p>
            <a:pPr marL="627063" marR="0" indent="-393700">
              <a:lnSpc>
                <a:spcPct val="115000"/>
              </a:lnSpc>
              <a:spcBef>
                <a:spcPts val="0"/>
              </a:spcBef>
              <a:spcAft>
                <a:spcPts val="1200"/>
              </a:spcAft>
              <a:buFont typeface="Arial" panose="020B0604020202020204" pitchFamily="34" charset="0"/>
              <a:buChar char="•"/>
            </a:pPr>
            <a:r>
              <a:rPr lang="en-US" sz="2000" i="1" dirty="0">
                <a:latin typeface="+mn-lt"/>
                <a:ea typeface="Times New Roman" panose="02020603050405020304" pitchFamily="18" charset="0"/>
                <a:cs typeface="Times New Roman" panose="02020603050405020304" pitchFamily="18" charset="0"/>
              </a:rPr>
              <a:t>Asset accumulation method</a:t>
            </a:r>
            <a:r>
              <a:rPr lang="en-US" sz="2000" dirty="0">
                <a:latin typeface="+mn-lt"/>
                <a:ea typeface="Times New Roman" panose="02020603050405020304" pitchFamily="18" charset="0"/>
                <a:cs typeface="Times New Roman" panose="02020603050405020304" pitchFamily="18" charset="0"/>
              </a:rPr>
              <a:t>. The asset accumulation method may be an appropriate indicator of the value of the enterprise.</a:t>
            </a:r>
            <a:endParaRPr lang="en-US" sz="2000" dirty="0">
              <a:effectLst/>
              <a:latin typeface="+mn-lt"/>
              <a:ea typeface="Calibri" panose="020F0502020204030204" pitchFamily="34" charset="0"/>
              <a:cs typeface="Times New Roman" panose="02020603050405020304" pitchFamily="18"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13</a:t>
            </a:fld>
            <a:endParaRPr lang="en-US" dirty="0">
              <a:solidFill>
                <a:srgbClr val="898989"/>
              </a:solidFill>
            </a:endParaRPr>
          </a:p>
        </p:txBody>
      </p:sp>
    </p:spTree>
    <p:extLst>
      <p:ext uri="{BB962C8B-B14F-4D97-AF65-F5344CB8AC3E}">
        <p14:creationId xmlns:p14="http://schemas.microsoft.com/office/powerpoint/2010/main" val="2625235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r>
              <a:rPr lang="en-US" dirty="0"/>
              <a:t>Calibration – initial transaction date</a:t>
            </a:r>
          </a:p>
        </p:txBody>
      </p:sp>
      <p:sp>
        <p:nvSpPr>
          <p:cNvPr id="6" name="Rectangle 5">
            <a:extLst>
              <a:ext uri="{FF2B5EF4-FFF2-40B4-BE49-F238E27FC236}">
                <a16:creationId xmlns:a16="http://schemas.microsoft.com/office/drawing/2014/main" id="{464CEDA0-DC35-4C1D-B533-6468CA1B9345}"/>
              </a:ext>
            </a:extLst>
          </p:cNvPr>
          <p:cNvSpPr/>
          <p:nvPr/>
        </p:nvSpPr>
        <p:spPr>
          <a:xfrm>
            <a:off x="292906" y="1122831"/>
            <a:ext cx="8478954" cy="3757952"/>
          </a:xfrm>
          <a:prstGeom prst="rect">
            <a:avLst/>
          </a:prstGeom>
        </p:spPr>
        <p:txBody>
          <a:bodyPr wrap="square">
            <a:spAutoFit/>
          </a:bodyPr>
          <a:lstStyle/>
          <a:p>
            <a:pPr marR="0">
              <a:lnSpc>
                <a:spcPct val="115000"/>
              </a:lnSpc>
              <a:spcBef>
                <a:spcPts val="1200"/>
              </a:spcBef>
              <a:spcAft>
                <a:spcPts val="12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800" dirty="0">
                <a:ea typeface="Times New Roman" panose="02020603050405020304" pitchFamily="18" charset="0"/>
                <a:cs typeface="Arial" panose="020B0604020202020204" pitchFamily="34" charset="0"/>
              </a:rPr>
              <a:t>As indicated in FASB ASC 820-10-35-24C:</a:t>
            </a:r>
          </a:p>
          <a:p>
            <a:pPr marL="509588" marR="0">
              <a:spcBef>
                <a:spcPts val="0"/>
              </a:spcBef>
              <a:spcAft>
                <a:spcPts val="12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800" dirty="0">
                <a:ea typeface="Times New Roman" panose="02020603050405020304" pitchFamily="18" charset="0"/>
                <a:cs typeface="Arial" panose="020B0604020202020204" pitchFamily="34" charset="0"/>
              </a:rPr>
              <a:t>If the transaction price is fair value at initial recognition and a valuation technique that uses unobservable inputs will be used to measure fair value in subsequent periods, </a:t>
            </a:r>
            <a:r>
              <a:rPr lang="en-US" sz="2800" b="1" i="1" dirty="0">
                <a:ea typeface="Times New Roman" panose="02020603050405020304" pitchFamily="18" charset="0"/>
                <a:cs typeface="Arial" panose="020B0604020202020204" pitchFamily="34" charset="0"/>
              </a:rPr>
              <a:t>the valuation technique shall be calibrated </a:t>
            </a:r>
            <a:r>
              <a:rPr lang="en-US" sz="2800" dirty="0">
                <a:ea typeface="Times New Roman" panose="02020603050405020304" pitchFamily="18" charset="0"/>
                <a:cs typeface="Arial" panose="020B0604020202020204" pitchFamily="34" charset="0"/>
              </a:rPr>
              <a:t>so that at initial recognition the result of the valuation technique equals the transaction price. </a:t>
            </a:r>
            <a:endParaRPr lang="en-US" sz="2800" dirty="0">
              <a:cs typeface="Arial" panose="020B0604020202020204" pitchFamily="34"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14</a:t>
            </a:fld>
            <a:endParaRPr lang="en-US" dirty="0">
              <a:solidFill>
                <a:srgbClr val="898989"/>
              </a:solidFill>
            </a:endParaRPr>
          </a:p>
        </p:txBody>
      </p:sp>
    </p:spTree>
    <p:extLst>
      <p:ext uri="{BB962C8B-B14F-4D97-AF65-F5344CB8AC3E}">
        <p14:creationId xmlns:p14="http://schemas.microsoft.com/office/powerpoint/2010/main" val="1419920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r>
              <a:rPr lang="en-US" dirty="0"/>
              <a:t>Calibration – example from case #9</a:t>
            </a: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15</a:t>
            </a:fld>
            <a:endParaRPr lang="en-US" dirty="0">
              <a:solidFill>
                <a:srgbClr val="898989"/>
              </a:solidFill>
            </a:endParaRPr>
          </a:p>
        </p:txBody>
      </p:sp>
      <p:graphicFrame>
        <p:nvGraphicFramePr>
          <p:cNvPr id="3" name="Table 2">
            <a:extLst>
              <a:ext uri="{FF2B5EF4-FFF2-40B4-BE49-F238E27FC236}">
                <a16:creationId xmlns:a16="http://schemas.microsoft.com/office/drawing/2014/main" id="{CB6A3160-9F5B-424C-9A3B-6DD3D96253B7}"/>
              </a:ext>
            </a:extLst>
          </p:cNvPr>
          <p:cNvGraphicFramePr>
            <a:graphicFrameLocks noGrp="1"/>
          </p:cNvGraphicFramePr>
          <p:nvPr>
            <p:extLst>
              <p:ext uri="{D42A27DB-BD31-4B8C-83A1-F6EECF244321}">
                <p14:modId xmlns:p14="http://schemas.microsoft.com/office/powerpoint/2010/main" val="3090542635"/>
              </p:ext>
            </p:extLst>
          </p:nvPr>
        </p:nvGraphicFramePr>
        <p:xfrm>
          <a:off x="731520" y="1696720"/>
          <a:ext cx="7579360" cy="4206239"/>
        </p:xfrm>
        <a:graphic>
          <a:graphicData uri="http://schemas.openxmlformats.org/drawingml/2006/table">
            <a:tbl>
              <a:tblPr firstCol="1" bandRow="1"/>
              <a:tblGrid>
                <a:gridCol w="3581259">
                  <a:extLst>
                    <a:ext uri="{9D8B030D-6E8A-4147-A177-3AD203B41FA5}">
                      <a16:colId xmlns:a16="http://schemas.microsoft.com/office/drawing/2014/main" val="3488011935"/>
                    </a:ext>
                  </a:extLst>
                </a:gridCol>
                <a:gridCol w="3998101">
                  <a:extLst>
                    <a:ext uri="{9D8B030D-6E8A-4147-A177-3AD203B41FA5}">
                      <a16:colId xmlns:a16="http://schemas.microsoft.com/office/drawing/2014/main" val="126713098"/>
                    </a:ext>
                  </a:extLst>
                </a:gridCol>
              </a:tblGrid>
              <a:tr h="1113463">
                <a:tc>
                  <a:txBody>
                    <a:bodyPr/>
                    <a:lstStyle/>
                    <a:p>
                      <a:pPr marL="342900" marR="0" lvl="0" indent="-342900">
                        <a:lnSpc>
                          <a:spcPct val="125000"/>
                        </a:lnSpc>
                        <a:spcBef>
                          <a:spcPts val="0"/>
                        </a:spcBef>
                        <a:spcAft>
                          <a:spcPts val="600"/>
                        </a:spcAft>
                        <a:buSzPts val="1000"/>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Value of company at time of potential early exit</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tc>
                  <a:txBody>
                    <a:bodyPr/>
                    <a:lstStyle/>
                    <a:p>
                      <a:pPr marL="0" marR="0" algn="ctr">
                        <a:lnSpc>
                          <a:spcPct val="125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$325 million</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extLst>
                  <a:ext uri="{0D108BD9-81ED-4DB2-BD59-A6C34878D82A}">
                    <a16:rowId xmlns:a16="http://schemas.microsoft.com/office/drawing/2014/main" val="4077454631"/>
                  </a:ext>
                </a:extLst>
              </a:tr>
              <a:tr h="376680">
                <a:tc>
                  <a:txBody>
                    <a:bodyPr/>
                    <a:lstStyle/>
                    <a:p>
                      <a:pPr marL="342900" marR="0" lvl="0" indent="-342900">
                        <a:lnSpc>
                          <a:spcPct val="125000"/>
                        </a:lnSpc>
                        <a:spcBef>
                          <a:spcPts val="0"/>
                        </a:spcBef>
                        <a:spcAft>
                          <a:spcPts val="600"/>
                        </a:spcAft>
                        <a:buSzPts val="1000"/>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Number of shares at IPO</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25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50.0 million</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99338508"/>
                  </a:ext>
                </a:extLst>
              </a:tr>
              <a:tr h="1209376">
                <a:tc>
                  <a:txBody>
                    <a:bodyPr/>
                    <a:lstStyle/>
                    <a:p>
                      <a:pPr marL="342900" marR="0" lvl="0" indent="-342900">
                        <a:lnSpc>
                          <a:spcPct val="125000"/>
                        </a:lnSpc>
                        <a:spcBef>
                          <a:spcPts val="0"/>
                        </a:spcBef>
                        <a:spcAft>
                          <a:spcPts val="600"/>
                        </a:spcAft>
                        <a:buSzPts val="1000"/>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Pre-IPO dilution due to future financing</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tc>
                  <a:txBody>
                    <a:bodyPr/>
                    <a:lstStyle/>
                    <a:p>
                      <a:pPr marL="0" marR="0" algn="ctr">
                        <a:lnSpc>
                          <a:spcPct val="125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70 percent (35 million additional shares, relative to 15 million fully diluted shares as of initial investment date)</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extLst>
                  <a:ext uri="{0D108BD9-81ED-4DB2-BD59-A6C34878D82A}">
                    <a16:rowId xmlns:a16="http://schemas.microsoft.com/office/drawing/2014/main" val="1948965608"/>
                  </a:ext>
                </a:extLst>
              </a:tr>
              <a:tr h="376680">
                <a:tc>
                  <a:txBody>
                    <a:bodyPr/>
                    <a:lstStyle/>
                    <a:p>
                      <a:pPr marL="342900" marR="0" lvl="0" indent="-342900">
                        <a:lnSpc>
                          <a:spcPct val="125000"/>
                        </a:lnSpc>
                        <a:spcBef>
                          <a:spcPts val="0"/>
                        </a:spcBef>
                        <a:spcAft>
                          <a:spcPts val="600"/>
                        </a:spcAft>
                        <a:buSzPts val="1000"/>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Exit value, Series A per share</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25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$6.50</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52969874"/>
                  </a:ext>
                </a:extLst>
              </a:tr>
              <a:tr h="376680">
                <a:tc>
                  <a:txBody>
                    <a:bodyPr/>
                    <a:lstStyle/>
                    <a:p>
                      <a:pPr marL="342900" marR="0" lvl="0" indent="-342900">
                        <a:lnSpc>
                          <a:spcPct val="125000"/>
                        </a:lnSpc>
                        <a:spcBef>
                          <a:spcPts val="0"/>
                        </a:spcBef>
                        <a:spcAft>
                          <a:spcPts val="600"/>
                        </a:spcAft>
                        <a:buSzPts val="1000"/>
                        <a:buFont typeface="Symbol" panose="05050102010706020507" pitchFamily="18" charset="2"/>
                        <a:buChar char=""/>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Probability of successful IPO</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tc>
                  <a:txBody>
                    <a:bodyPr/>
                    <a:lstStyle/>
                    <a:p>
                      <a:pPr marL="0" marR="0" algn="ctr">
                        <a:lnSpc>
                          <a:spcPct val="125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30 percent</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extLst>
                  <a:ext uri="{0D108BD9-81ED-4DB2-BD59-A6C34878D82A}">
                    <a16:rowId xmlns:a16="http://schemas.microsoft.com/office/drawing/2014/main" val="1390041996"/>
                  </a:ext>
                </a:extLst>
              </a:tr>
              <a:tr h="376680">
                <a:tc>
                  <a:txBody>
                    <a:bodyPr/>
                    <a:lstStyle/>
                    <a:p>
                      <a:pPr marL="342900" marR="0" lvl="0" indent="-342900">
                        <a:lnSpc>
                          <a:spcPct val="125000"/>
                        </a:lnSpc>
                        <a:spcBef>
                          <a:spcPts val="0"/>
                        </a:spcBef>
                        <a:spcAft>
                          <a:spcPts val="600"/>
                        </a:spcAft>
                        <a:buSzPts val="1000"/>
                        <a:buFont typeface="Symbol" panose="05050102010706020507" pitchFamily="18" charset="2"/>
                        <a:buChar char=""/>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Adjusted future value</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25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$1.95</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098776565"/>
                  </a:ext>
                </a:extLst>
              </a:tr>
              <a:tr h="376680">
                <a:tc>
                  <a:txBody>
                    <a:bodyPr/>
                    <a:lstStyle/>
                    <a:p>
                      <a:pPr marL="342900" marR="0" lvl="0" indent="-342900">
                        <a:lnSpc>
                          <a:spcPct val="125000"/>
                        </a:lnSpc>
                        <a:spcBef>
                          <a:spcPts val="0"/>
                        </a:spcBef>
                        <a:spcAft>
                          <a:spcPts val="300"/>
                        </a:spcAft>
                        <a:buSzPts val="1000"/>
                        <a:buFont typeface="Symbol" panose="05050102010706020507" pitchFamily="18" charset="2"/>
                        <a:buChar char=""/>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Present value, 3 years @ 25%</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tc>
                  <a:txBody>
                    <a:bodyPr/>
                    <a:lstStyle/>
                    <a:p>
                      <a:pPr marL="0" marR="0" algn="ctr">
                        <a:lnSpc>
                          <a:spcPct val="125000"/>
                        </a:lnSpc>
                        <a:spcBef>
                          <a:spcPts val="0"/>
                        </a:spcBef>
                        <a:spcAft>
                          <a:spcPts val="3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$1.00 (transaction price)</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extLst>
                  <a:ext uri="{0D108BD9-81ED-4DB2-BD59-A6C34878D82A}">
                    <a16:rowId xmlns:a16="http://schemas.microsoft.com/office/drawing/2014/main" val="2698618693"/>
                  </a:ext>
                </a:extLst>
              </a:tr>
            </a:tbl>
          </a:graphicData>
        </a:graphic>
      </p:graphicFrame>
    </p:spTree>
    <p:extLst>
      <p:ext uri="{BB962C8B-B14F-4D97-AF65-F5344CB8AC3E}">
        <p14:creationId xmlns:p14="http://schemas.microsoft.com/office/powerpoint/2010/main" val="2855663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r>
              <a:rPr lang="en-US" dirty="0"/>
              <a:t>Calibration – subsequent to transaction date</a:t>
            </a:r>
          </a:p>
        </p:txBody>
      </p:sp>
      <p:sp>
        <p:nvSpPr>
          <p:cNvPr id="6" name="Rectangle 5">
            <a:extLst>
              <a:ext uri="{FF2B5EF4-FFF2-40B4-BE49-F238E27FC236}">
                <a16:creationId xmlns:a16="http://schemas.microsoft.com/office/drawing/2014/main" id="{464CEDA0-DC35-4C1D-B533-6468CA1B9345}"/>
              </a:ext>
            </a:extLst>
          </p:cNvPr>
          <p:cNvSpPr/>
          <p:nvPr/>
        </p:nvSpPr>
        <p:spPr>
          <a:xfrm>
            <a:off x="346911" y="1143462"/>
            <a:ext cx="8385048" cy="4247317"/>
          </a:xfrm>
          <a:prstGeom prst="rect">
            <a:avLst/>
          </a:prstGeom>
        </p:spPr>
        <p:txBody>
          <a:bodyPr wrap="square">
            <a:spAutoFit/>
          </a:bodyPr>
          <a:lstStyle/>
          <a:p>
            <a:pPr marL="285750" marR="0" indent="-28575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400" dirty="0">
                <a:latin typeface="+mn-lt"/>
                <a:ea typeface="Times New Roman" panose="02020603050405020304" pitchFamily="18" charset="0"/>
                <a:cs typeface="Times New Roman" panose="02020603050405020304" pitchFamily="18" charset="0"/>
              </a:rPr>
              <a:t>Calibration is most relevant when the measurement date is close to the transaction date. </a:t>
            </a:r>
          </a:p>
          <a:p>
            <a:pPr marL="285750" marR="0" indent="-28575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400" dirty="0">
                <a:latin typeface="+mn-lt"/>
                <a:ea typeface="Times New Roman" panose="02020603050405020304" pitchFamily="18" charset="0"/>
                <a:cs typeface="Times New Roman" panose="02020603050405020304" pitchFamily="18" charset="0"/>
              </a:rPr>
              <a:t>However, </a:t>
            </a:r>
            <a:r>
              <a:rPr lang="en-US" sz="2400" b="1" i="1" dirty="0">
                <a:latin typeface="+mn-lt"/>
                <a:ea typeface="Times New Roman" panose="02020603050405020304" pitchFamily="18" charset="0"/>
                <a:cs typeface="Times New Roman" panose="02020603050405020304" pitchFamily="18" charset="0"/>
              </a:rPr>
              <a:t>even if a substantial period has passed, calibration can be used </a:t>
            </a:r>
          </a:p>
          <a:p>
            <a:pPr marL="742950" lvl="1" indent="-28575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400" dirty="0">
                <a:latin typeface="+mn-lt"/>
                <a:ea typeface="Times New Roman" panose="02020603050405020304" pitchFamily="18" charset="0"/>
                <a:cs typeface="Times New Roman" panose="02020603050405020304" pitchFamily="18" charset="0"/>
              </a:rPr>
              <a:t>to ensure the consistency of the unobservable assumptions with the transaction price as of the transaction date, and </a:t>
            </a:r>
          </a:p>
          <a:p>
            <a:pPr marL="742950" lvl="1" indent="-28575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400" dirty="0">
                <a:latin typeface="+mn-lt"/>
                <a:ea typeface="Times New Roman" panose="02020603050405020304" pitchFamily="18" charset="0"/>
                <a:cs typeface="Times New Roman" panose="02020603050405020304" pitchFamily="18" charset="0"/>
              </a:rPr>
              <a:t>to ensure that the evolution of those assumptions over time is reasonable in light of the facts and circumstances at each measurement date. </a:t>
            </a: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16</a:t>
            </a:fld>
            <a:endParaRPr lang="en-US" dirty="0">
              <a:solidFill>
                <a:srgbClr val="898989"/>
              </a:solidFill>
            </a:endParaRPr>
          </a:p>
        </p:txBody>
      </p:sp>
    </p:spTree>
    <p:extLst>
      <p:ext uri="{BB962C8B-B14F-4D97-AF65-F5344CB8AC3E}">
        <p14:creationId xmlns:p14="http://schemas.microsoft.com/office/powerpoint/2010/main" val="1884736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r>
              <a:rPr lang="en-US" dirty="0"/>
              <a:t>Calibration – subsequent to transaction date</a:t>
            </a:r>
          </a:p>
        </p:txBody>
      </p:sp>
      <p:sp>
        <p:nvSpPr>
          <p:cNvPr id="6" name="Rectangle 5">
            <a:extLst>
              <a:ext uri="{FF2B5EF4-FFF2-40B4-BE49-F238E27FC236}">
                <a16:creationId xmlns:a16="http://schemas.microsoft.com/office/drawing/2014/main" id="{464CEDA0-DC35-4C1D-B533-6468CA1B9345}"/>
              </a:ext>
            </a:extLst>
          </p:cNvPr>
          <p:cNvSpPr/>
          <p:nvPr/>
        </p:nvSpPr>
        <p:spPr>
          <a:xfrm>
            <a:off x="346911" y="1143462"/>
            <a:ext cx="8385048" cy="5570756"/>
          </a:xfrm>
          <a:prstGeom prst="rect">
            <a:avLst/>
          </a:prstGeom>
        </p:spPr>
        <p:txBody>
          <a:bodyPr wrap="square">
            <a:spAutoFit/>
          </a:bodyPr>
          <a:lstStyle/>
          <a:p>
            <a:pPr marL="285750" marR="0" indent="-28575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400" dirty="0">
                <a:latin typeface="+mn-lt"/>
                <a:ea typeface="Times New Roman" panose="02020603050405020304" pitchFamily="18" charset="0"/>
                <a:cs typeface="Times New Roman" panose="02020603050405020304" pitchFamily="18" charset="0"/>
              </a:rPr>
              <a:t>If there have been any additional orderly transactions in the portfolio company’s instruments subsequent to the initial transaction, </a:t>
            </a:r>
            <a:r>
              <a:rPr lang="en-US" sz="2400" b="1" i="1" dirty="0">
                <a:latin typeface="+mn-lt"/>
                <a:ea typeface="Times New Roman" panose="02020603050405020304" pitchFamily="18" charset="0"/>
                <a:cs typeface="Times New Roman" panose="02020603050405020304" pitchFamily="18" charset="0"/>
              </a:rPr>
              <a:t>calibrating to the more recent transactions will typically be more relevant </a:t>
            </a:r>
            <a:r>
              <a:rPr lang="en-US" sz="2400" dirty="0">
                <a:latin typeface="+mn-lt"/>
                <a:ea typeface="Times New Roman" panose="02020603050405020304" pitchFamily="18" charset="0"/>
                <a:cs typeface="Times New Roman" panose="02020603050405020304" pitchFamily="18" charset="0"/>
              </a:rPr>
              <a:t>than calibrating to the original investment. </a:t>
            </a:r>
          </a:p>
          <a:p>
            <a:pPr marL="285750" marR="0" indent="-28575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400" dirty="0">
                <a:latin typeface="+mn-lt"/>
                <a:ea typeface="Times New Roman" panose="02020603050405020304" pitchFamily="18" charset="0"/>
                <a:cs typeface="Times New Roman" panose="02020603050405020304" pitchFamily="18" charset="0"/>
              </a:rPr>
              <a:t>In addition, calibration can be used </a:t>
            </a:r>
            <a:r>
              <a:rPr lang="en-US" sz="2400" b="1" i="1" dirty="0">
                <a:latin typeface="+mn-lt"/>
                <a:ea typeface="Times New Roman" panose="02020603050405020304" pitchFamily="18" charset="0"/>
                <a:cs typeface="Times New Roman" panose="02020603050405020304" pitchFamily="18" charset="0"/>
              </a:rPr>
              <a:t>to ensure that the movement in the valuation between measurement dates is reasonable</a:t>
            </a:r>
            <a:r>
              <a:rPr lang="en-US" sz="2400" dirty="0">
                <a:latin typeface="+mn-lt"/>
                <a:ea typeface="Times New Roman" panose="02020603050405020304" pitchFamily="18" charset="0"/>
                <a:cs typeface="Times New Roman" panose="02020603050405020304" pitchFamily="18" charset="0"/>
              </a:rPr>
              <a:t>, even in the absence of a recent transaction. </a:t>
            </a:r>
            <a:endParaRPr lang="en-US" sz="2400" dirty="0">
              <a:latin typeface="+mn-lt"/>
              <a:ea typeface="Calibri" panose="020F0502020204030204" pitchFamily="34" charset="0"/>
              <a:cs typeface="Times New Roman" panose="02020603050405020304" pitchFamily="18" charset="0"/>
            </a:endParaRPr>
          </a:p>
          <a:p>
            <a:pPr marL="285750" indent="-28575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400" dirty="0">
                <a:latin typeface="+mn-lt"/>
                <a:cs typeface="Times New Roman" panose="02020603050405020304" pitchFamily="18" charset="0"/>
              </a:rPr>
              <a:t>Calibration between a transaction date and the measurement date or between measurement dates </a:t>
            </a:r>
            <a:r>
              <a:rPr lang="en-US" sz="2400" b="1" i="1" dirty="0">
                <a:latin typeface="+mn-lt"/>
                <a:cs typeface="Times New Roman" panose="02020603050405020304" pitchFamily="18" charset="0"/>
              </a:rPr>
              <a:t>stops being relevant </a:t>
            </a:r>
            <a:r>
              <a:rPr lang="en-US" sz="2400" dirty="0">
                <a:latin typeface="+mn-lt"/>
                <a:cs typeface="Times New Roman" panose="02020603050405020304" pitchFamily="18" charset="0"/>
              </a:rPr>
              <a:t>when there has been such a significant change in the circumstances as to warrant a change in the valuation methodology.  </a:t>
            </a: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17</a:t>
            </a:fld>
            <a:endParaRPr lang="en-US" dirty="0">
              <a:solidFill>
                <a:srgbClr val="898989"/>
              </a:solidFill>
            </a:endParaRPr>
          </a:p>
        </p:txBody>
      </p:sp>
    </p:spTree>
    <p:extLst>
      <p:ext uri="{BB962C8B-B14F-4D97-AF65-F5344CB8AC3E}">
        <p14:creationId xmlns:p14="http://schemas.microsoft.com/office/powerpoint/2010/main" val="2532409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r>
              <a:rPr lang="en-US" dirty="0"/>
              <a:t>Stage 2 --  company description and valuation approaches</a:t>
            </a:r>
          </a:p>
        </p:txBody>
      </p:sp>
      <p:sp>
        <p:nvSpPr>
          <p:cNvPr id="6" name="Rectangle 5">
            <a:extLst>
              <a:ext uri="{FF2B5EF4-FFF2-40B4-BE49-F238E27FC236}">
                <a16:creationId xmlns:a16="http://schemas.microsoft.com/office/drawing/2014/main" id="{464CEDA0-DC35-4C1D-B533-6468CA1B9345}"/>
              </a:ext>
            </a:extLst>
          </p:cNvPr>
          <p:cNvSpPr/>
          <p:nvPr/>
        </p:nvSpPr>
        <p:spPr>
          <a:xfrm>
            <a:off x="455081" y="1324216"/>
            <a:ext cx="8242352" cy="4585871"/>
          </a:xfrm>
          <a:prstGeom prst="rect">
            <a:avLst/>
          </a:prstGeom>
        </p:spPr>
        <p:txBody>
          <a:bodyPr wrap="square">
            <a:spAutoFit/>
          </a:bodyPr>
          <a:lstStyle/>
          <a:p>
            <a:pPr>
              <a:spcBef>
                <a:spcPts val="0"/>
              </a:spcBef>
              <a:spcAft>
                <a:spcPts val="12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dirty="0">
                <a:latin typeface="+mn-lt"/>
                <a:cs typeface="Times New Roman" panose="02020603050405020304" pitchFamily="18" charset="0"/>
              </a:rPr>
              <a:t>Portfolio company has no product or service revenue but substantive expense history because </a:t>
            </a:r>
            <a:r>
              <a:rPr lang="en-US" sz="1800" b="1" i="1" dirty="0">
                <a:latin typeface="+mn-lt"/>
                <a:cs typeface="Times New Roman" panose="02020603050405020304" pitchFamily="18" charset="0"/>
              </a:rPr>
              <a:t>product development is under way, and business challenges are thought to be understood. </a:t>
            </a:r>
          </a:p>
          <a:p>
            <a:pPr marL="285750" indent="-28575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dirty="0">
                <a:latin typeface="+mn-lt"/>
                <a:cs typeface="Times New Roman" panose="02020603050405020304" pitchFamily="18" charset="0"/>
              </a:rPr>
              <a:t>The income approach (discounted cash flow [DCF] method) will likely be more relevant than in stage 1.</a:t>
            </a:r>
          </a:p>
          <a:p>
            <a:pPr marL="285750" indent="-28575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dirty="0">
                <a:latin typeface="+mn-lt"/>
                <a:cs typeface="Times New Roman" panose="02020603050405020304" pitchFamily="18" charset="0"/>
              </a:rPr>
              <a:t>The guideline public company and guideline company transactions methods generally would not provide a reliable estimate of value.</a:t>
            </a:r>
          </a:p>
          <a:p>
            <a:pPr marL="285750" indent="-28575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dirty="0">
                <a:latin typeface="+mn-lt"/>
                <a:cs typeface="Times New Roman" panose="02020603050405020304" pitchFamily="18" charset="0"/>
              </a:rPr>
              <a:t>The asset approach (asset accumulation method) also may be appropriate during stage 2. </a:t>
            </a:r>
          </a:p>
          <a:p>
            <a:pPr marL="285750" indent="-28575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b="1" i="1" dirty="0">
                <a:latin typeface="+mn-lt"/>
                <a:cs typeface="Times New Roman" panose="02020603050405020304" pitchFamily="18" charset="0"/>
              </a:rPr>
              <a:t>Calibrating to a recent transaction will often be the most indicative method in stage 2</a:t>
            </a:r>
            <a:r>
              <a:rPr lang="en-US" sz="1800" dirty="0">
                <a:latin typeface="+mn-lt"/>
                <a:cs typeface="Times New Roman" panose="02020603050405020304" pitchFamily="18" charset="0"/>
              </a:rPr>
              <a:t>. The reliability of the calibrated analysis will likely increase because investments made by venture capital firms during stage 2 may provide a more reliable indicator of fair value than the investments made by angel investors in stage 1. </a:t>
            </a: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18</a:t>
            </a:fld>
            <a:endParaRPr lang="en-US" dirty="0">
              <a:solidFill>
                <a:srgbClr val="898989"/>
              </a:solidFill>
            </a:endParaRPr>
          </a:p>
        </p:txBody>
      </p:sp>
    </p:spTree>
    <p:extLst>
      <p:ext uri="{BB962C8B-B14F-4D97-AF65-F5344CB8AC3E}">
        <p14:creationId xmlns:p14="http://schemas.microsoft.com/office/powerpoint/2010/main" val="903006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9351" y="0"/>
            <a:ext cx="8234679" cy="724321"/>
          </a:xfrm>
        </p:spPr>
        <p:txBody>
          <a:bodyPr/>
          <a:lstStyle/>
          <a:p>
            <a:r>
              <a:rPr lang="en-US" dirty="0"/>
              <a:t>David C. Dufendach, CPA•ABV•ASA</a:t>
            </a:r>
          </a:p>
        </p:txBody>
      </p:sp>
      <p:sp>
        <p:nvSpPr>
          <p:cNvPr id="4" name="Text Placeholder 3"/>
          <p:cNvSpPr>
            <a:spLocks noGrp="1"/>
          </p:cNvSpPr>
          <p:nvPr>
            <p:ph type="body" sz="quarter" idx="10"/>
          </p:nvPr>
        </p:nvSpPr>
        <p:spPr>
          <a:xfrm>
            <a:off x="249479" y="1618417"/>
            <a:ext cx="6677247" cy="4142160"/>
          </a:xfrm>
        </p:spPr>
        <p:txBody>
          <a:bodyPr/>
          <a:lstStyle/>
          <a:p>
            <a:pPr algn="just">
              <a:spcAft>
                <a:spcPts val="1200"/>
              </a:spcAft>
            </a:pPr>
            <a:r>
              <a:rPr lang="en-US" sz="1100" b="0" dirty="0">
                <a:solidFill>
                  <a:schemeClr val="tx1"/>
                </a:solidFill>
              </a:rPr>
              <a:t>As Managing Director with Alvarez &amp; Marsal Valuation Services, LLC, Mr. Dufendach specializes in the valuation of businesses, business segments, intellectual property, other intangible assets, complex securities, and derivatives for financial reporting, management planning, litigation support, and other purposes.</a:t>
            </a:r>
          </a:p>
          <a:p>
            <a:pPr algn="just">
              <a:spcAft>
                <a:spcPts val="1200"/>
              </a:spcAft>
            </a:pPr>
            <a:r>
              <a:rPr lang="en-US" sz="1100" b="0" dirty="0">
                <a:solidFill>
                  <a:schemeClr val="tx1"/>
                </a:solidFill>
              </a:rPr>
              <a:t>Mr. Dufendach is a Certified Public Accountant, Accredited in Business Valuation (ABV), and an Accredited Senior Appraiser (ASA).</a:t>
            </a:r>
            <a:endParaRPr lang="en-US" sz="1000" b="0" dirty="0"/>
          </a:p>
          <a:p>
            <a:pPr marL="461963" lvl="2" indent="-171450">
              <a:spcAft>
                <a:spcPts val="600"/>
              </a:spcAft>
              <a:buFont typeface="Courier New" panose="02070309020205020404" pitchFamily="49" charset="0"/>
              <a:buChar char="o"/>
            </a:pPr>
            <a:r>
              <a:rPr lang="en-US" sz="1000" b="0" dirty="0"/>
              <a:t>Member of the AICPA Private Equity/Venture Capital Task Force</a:t>
            </a:r>
          </a:p>
          <a:p>
            <a:pPr marL="461963" lvl="2" indent="-171450">
              <a:spcAft>
                <a:spcPts val="600"/>
              </a:spcAft>
              <a:buFont typeface="Courier New" panose="02070309020205020404" pitchFamily="49" charset="0"/>
              <a:buChar char="o"/>
            </a:pPr>
            <a:r>
              <a:rPr lang="en-US" sz="1000" dirty="0"/>
              <a:t>Member of the AICPA Financial Instruments Task Force</a:t>
            </a:r>
            <a:endParaRPr lang="en-US" sz="1000" b="0" dirty="0"/>
          </a:p>
          <a:p>
            <a:pPr marL="461963" lvl="2" indent="-171450">
              <a:spcAft>
                <a:spcPts val="600"/>
              </a:spcAft>
              <a:buFont typeface="Courier New" panose="02070309020205020404" pitchFamily="49" charset="0"/>
              <a:buChar char="o"/>
            </a:pPr>
            <a:r>
              <a:rPr lang="en-US" sz="1000" b="0" dirty="0"/>
              <a:t>Former Member of the AICPA In-Process Research &amp; Development Task Force</a:t>
            </a:r>
          </a:p>
          <a:p>
            <a:pPr marL="461963" lvl="2" indent="-171450">
              <a:spcAft>
                <a:spcPts val="600"/>
              </a:spcAft>
              <a:buFont typeface="Courier New" panose="02070309020205020404" pitchFamily="49" charset="0"/>
              <a:buChar char="o"/>
            </a:pPr>
            <a:r>
              <a:rPr lang="en-US" sz="1000" dirty="0"/>
              <a:t>Former Member of the AICPA Business Valuation Committee</a:t>
            </a:r>
          </a:p>
          <a:p>
            <a:pPr marL="461963" lvl="2" indent="-171450">
              <a:spcAft>
                <a:spcPts val="600"/>
              </a:spcAft>
              <a:buFont typeface="Courier New" panose="02070309020205020404" pitchFamily="49" charset="0"/>
              <a:buChar char="o"/>
            </a:pPr>
            <a:r>
              <a:rPr lang="en-US" sz="1000" dirty="0"/>
              <a:t>Former Member of the AICPA ABV Exam Committee</a:t>
            </a:r>
          </a:p>
          <a:p>
            <a:pPr marL="461963" lvl="2" indent="-171450">
              <a:spcAft>
                <a:spcPts val="1200"/>
              </a:spcAft>
              <a:buFont typeface="Courier New" panose="02070309020205020404" pitchFamily="49" charset="0"/>
              <a:buChar char="o"/>
            </a:pPr>
            <a:r>
              <a:rPr lang="en-US" sz="1000" b="0" dirty="0"/>
              <a:t>Contributor to the AICPA Valuation of Private Equity Securities Task Force</a:t>
            </a:r>
          </a:p>
          <a:p>
            <a:pPr algn="just"/>
            <a:r>
              <a:rPr lang="en-US" sz="1100" b="0" dirty="0">
                <a:solidFill>
                  <a:schemeClr val="tx1"/>
                </a:solidFill>
              </a:rPr>
              <a:t>Prior to joining Alvarez &amp; Marsal, Mr. Dufendach was a partner, a national leader in the Complex Financial Instruments valuation group, and the practice leader for valuation services in the Seattle office of Grant Thornton LLP.  Prior to Grant Thornton, Mr. Dufendach was a senior manager with a boutique valuation and litigation support firm in Seattle. </a:t>
            </a:r>
          </a:p>
          <a:p>
            <a:pPr algn="just"/>
            <a:endParaRPr lang="en-US" sz="1100" b="0" dirty="0">
              <a:solidFill>
                <a:schemeClr val="tx1"/>
              </a:solidFill>
            </a:endParaRPr>
          </a:p>
          <a:p>
            <a:pPr algn="just"/>
            <a:r>
              <a:rPr lang="en-US" sz="1100" b="0" dirty="0">
                <a:solidFill>
                  <a:schemeClr val="tx1"/>
                </a:solidFill>
              </a:rPr>
              <a:t>Mr. Dufendach holds a Master of Business Administration with a concentration in finance from the Wharton School of the University of Pennsylvania and a Bachelor of Arts in Business Administration from the University of Washington.  He has been an adjunct in the graduate school of business at Seattle University  and serves on its Accounting Advisory Board. He is also a guest lecturer at the University of Washington School of Law.  He has written numerous articles and spoken at numerous national conferences on complex valuation topics. </a:t>
            </a:r>
          </a:p>
        </p:txBody>
      </p:sp>
      <p:sp>
        <p:nvSpPr>
          <p:cNvPr id="5" name="Text Placeholder 4"/>
          <p:cNvSpPr>
            <a:spLocks noGrp="1"/>
          </p:cNvSpPr>
          <p:nvPr>
            <p:ph type="body" sz="quarter" idx="34"/>
          </p:nvPr>
        </p:nvSpPr>
        <p:spPr>
          <a:xfrm>
            <a:off x="249479" y="1271742"/>
            <a:ext cx="8234679" cy="251236"/>
          </a:xfrm>
        </p:spPr>
        <p:txBody>
          <a:bodyPr/>
          <a:lstStyle/>
          <a:p>
            <a:r>
              <a:rPr lang="en-US" b="1" dirty="0">
                <a:solidFill>
                  <a:schemeClr val="tx2"/>
                </a:solidFill>
              </a:rPr>
              <a:t>Valuation Services | Managing Director</a:t>
            </a:r>
          </a:p>
        </p:txBody>
      </p:sp>
      <p:sp>
        <p:nvSpPr>
          <p:cNvPr id="2" name="Text Placeholder 1"/>
          <p:cNvSpPr>
            <a:spLocks noGrp="1"/>
          </p:cNvSpPr>
          <p:nvPr>
            <p:ph type="body" sz="quarter" idx="36"/>
          </p:nvPr>
        </p:nvSpPr>
        <p:spPr>
          <a:xfrm>
            <a:off x="6998840" y="4539280"/>
            <a:ext cx="1694954" cy="326517"/>
          </a:xfrm>
          <a:solidFill>
            <a:schemeClr val="accent1"/>
          </a:solidFill>
        </p:spPr>
        <p:txBody>
          <a:bodyPr/>
          <a:lstStyle/>
          <a:p>
            <a:r>
              <a:rPr lang="en-US" dirty="0"/>
              <a:t>Managing  Director</a:t>
            </a:r>
          </a:p>
        </p:txBody>
      </p:sp>
      <p:sp>
        <p:nvSpPr>
          <p:cNvPr id="10" name="Text Placeholder 6"/>
          <p:cNvSpPr txBox="1">
            <a:spLocks/>
          </p:cNvSpPr>
          <p:nvPr/>
        </p:nvSpPr>
        <p:spPr>
          <a:xfrm>
            <a:off x="6920331" y="4961920"/>
            <a:ext cx="2020713" cy="1008063"/>
          </a:xfrm>
          <a:prstGeom prst="rect">
            <a:avLst/>
          </a:prstGeom>
        </p:spPr>
        <p:txBody>
          <a:bodyPr/>
          <a:lstStyle>
            <a:lvl1pPr marL="0" indent="0" algn="l" defTabSz="913755" rtl="0" eaLnBrk="1" latinLnBrk="0" hangingPunct="1">
              <a:spcBef>
                <a:spcPts val="0"/>
              </a:spcBef>
              <a:spcAft>
                <a:spcPts val="701"/>
              </a:spcAft>
              <a:buFont typeface="Arial" panose="020B0604020202020204" pitchFamily="34" charset="0"/>
              <a:buNone/>
              <a:defRPr sz="1200" b="1" kern="1200">
                <a:solidFill>
                  <a:schemeClr val="accent3"/>
                </a:solidFill>
                <a:latin typeface="+mj-lt"/>
                <a:ea typeface="+mn-ea"/>
                <a:cs typeface="+mn-cs"/>
              </a:defRPr>
            </a:lvl1pPr>
            <a:lvl2pPr marL="0" indent="0" algn="l" defTabSz="913755" rtl="0" eaLnBrk="1" latinLnBrk="0" hangingPunct="1">
              <a:spcBef>
                <a:spcPts val="0"/>
              </a:spcBef>
              <a:spcAft>
                <a:spcPts val="526"/>
              </a:spcAft>
              <a:buFont typeface="Arial" panose="020B0604020202020204" pitchFamily="34" charset="0"/>
              <a:buNone/>
              <a:defRPr sz="1100" b="1" kern="1200" cap="none" baseline="0">
                <a:solidFill>
                  <a:schemeClr val="tx1"/>
                </a:solidFill>
                <a:latin typeface="+mj-lt"/>
                <a:ea typeface="+mn-ea"/>
                <a:cs typeface="+mn-cs"/>
              </a:defRPr>
            </a:lvl2pPr>
            <a:lvl3pPr marL="1392" indent="0" algn="l" defTabSz="913755" rtl="0" eaLnBrk="1" latinLnBrk="0" hangingPunct="1">
              <a:spcBef>
                <a:spcPts val="0"/>
              </a:spcBef>
              <a:spcAft>
                <a:spcPts val="526"/>
              </a:spcAft>
              <a:buFont typeface="Arial" panose="020B0604020202020204" pitchFamily="34" charset="0"/>
              <a:buNone/>
              <a:defRPr sz="900" kern="1200">
                <a:solidFill>
                  <a:schemeClr val="tx1"/>
                </a:solidFill>
                <a:latin typeface="+mn-lt"/>
                <a:ea typeface="+mn-ea"/>
                <a:cs typeface="+mn-cs"/>
              </a:defRPr>
            </a:lvl3pPr>
            <a:lvl4pPr marL="159931" indent="-159931" algn="l" defTabSz="913755" rtl="0" eaLnBrk="1" latinLnBrk="0" hangingPunct="1">
              <a:spcBef>
                <a:spcPts val="0"/>
              </a:spcBef>
              <a:spcAft>
                <a:spcPts val="526"/>
              </a:spcAft>
              <a:buClr>
                <a:schemeClr val="tx1"/>
              </a:buClr>
              <a:buFont typeface="Wingdings" panose="05000000000000000000" pitchFamily="2" charset="2"/>
              <a:buChar char="§"/>
              <a:defRPr sz="900" kern="1200">
                <a:solidFill>
                  <a:schemeClr val="tx1"/>
                </a:solidFill>
                <a:latin typeface="+mn-lt"/>
                <a:ea typeface="+mn-ea"/>
                <a:cs typeface="+mn-cs"/>
              </a:defRPr>
            </a:lvl4pPr>
            <a:lvl5pPr marL="314299" indent="-154369" algn="l" defTabSz="913755" rtl="0" eaLnBrk="1" latinLnBrk="0" hangingPunct="1">
              <a:spcBef>
                <a:spcPts val="0"/>
              </a:spcBef>
              <a:spcAft>
                <a:spcPts val="526"/>
              </a:spcAft>
              <a:buClr>
                <a:schemeClr val="tx1"/>
              </a:buClr>
              <a:buFont typeface="Segoe UI" panose="020B0502040204020203" pitchFamily="34" charset="0"/>
              <a:buChar char="–"/>
              <a:defRPr sz="900" kern="1200">
                <a:solidFill>
                  <a:schemeClr val="tx1"/>
                </a:solidFill>
                <a:latin typeface="+mn-lt"/>
                <a:ea typeface="+mn-ea"/>
                <a:cs typeface="+mn-cs"/>
              </a:defRPr>
            </a:lvl5pPr>
            <a:lvl6pPr marL="159931" indent="-159931" algn="l" defTabSz="913755" rtl="0" eaLnBrk="1" latinLnBrk="0" hangingPunct="1">
              <a:spcBef>
                <a:spcPts val="0"/>
              </a:spcBef>
              <a:spcAft>
                <a:spcPts val="526"/>
              </a:spcAft>
              <a:buClr>
                <a:schemeClr val="tx1"/>
              </a:buClr>
              <a:buFont typeface="+mj-lt"/>
              <a:buAutoNum type="arabicPeriod"/>
              <a:defRPr sz="900" kern="1200">
                <a:solidFill>
                  <a:schemeClr val="tx1"/>
                </a:solidFill>
                <a:latin typeface="+mn-lt"/>
                <a:ea typeface="+mn-ea"/>
                <a:cs typeface="+mn-cs"/>
              </a:defRPr>
            </a:lvl6pPr>
            <a:lvl7pPr marL="314299" indent="-154369" algn="l" defTabSz="913755" rtl="0" eaLnBrk="1" latinLnBrk="0" hangingPunct="1">
              <a:spcBef>
                <a:spcPts val="0"/>
              </a:spcBef>
              <a:spcAft>
                <a:spcPts val="526"/>
              </a:spcAft>
              <a:buClr>
                <a:schemeClr val="tx1"/>
              </a:buClr>
              <a:buFont typeface="+mj-lt"/>
              <a:buAutoNum type="alphaLcPeriod"/>
              <a:defRPr sz="900" kern="1200">
                <a:solidFill>
                  <a:schemeClr val="tx1"/>
                </a:solidFill>
                <a:latin typeface="+mn-lt"/>
                <a:ea typeface="+mn-ea"/>
                <a:cs typeface="+mn-cs"/>
              </a:defRPr>
            </a:lvl7pPr>
            <a:lvl8pPr marL="3426580" indent="-228439" algn="l" defTabSz="9137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458" indent="-228439" algn="l" defTabSz="9137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fontAlgn="auto">
              <a:spcAft>
                <a:spcPts val="0"/>
              </a:spcAft>
            </a:pPr>
            <a:r>
              <a:rPr lang="en-US" sz="800" dirty="0">
                <a:solidFill>
                  <a:schemeClr val="tx1"/>
                </a:solidFill>
                <a:ea typeface="MS Mincho"/>
                <a:cs typeface="Times New Roman"/>
              </a:rPr>
              <a:t>Contact Info:</a:t>
            </a:r>
          </a:p>
          <a:p>
            <a:pPr algn="ctr" fontAlgn="auto">
              <a:spcAft>
                <a:spcPts val="0"/>
              </a:spcAft>
            </a:pPr>
            <a:r>
              <a:rPr lang="en-US" sz="800" dirty="0">
                <a:solidFill>
                  <a:schemeClr val="tx1"/>
                </a:solidFill>
                <a:ea typeface="MS Mincho"/>
                <a:cs typeface="Times New Roman"/>
              </a:rPr>
              <a:t>1111 Third Avenue, Suite 2450</a:t>
            </a:r>
          </a:p>
          <a:p>
            <a:pPr algn="ctr" fontAlgn="auto">
              <a:spcAft>
                <a:spcPts val="0"/>
              </a:spcAft>
            </a:pPr>
            <a:r>
              <a:rPr lang="en-US" sz="800" dirty="0">
                <a:solidFill>
                  <a:schemeClr val="tx1"/>
                </a:solidFill>
                <a:ea typeface="MS Mincho"/>
                <a:cs typeface="Times New Roman"/>
              </a:rPr>
              <a:t>Seattle, WA 98101</a:t>
            </a:r>
          </a:p>
          <a:p>
            <a:pPr algn="ctr" fontAlgn="auto">
              <a:spcAft>
                <a:spcPts val="0"/>
              </a:spcAft>
            </a:pPr>
            <a:r>
              <a:rPr lang="en-US" sz="800" dirty="0">
                <a:solidFill>
                  <a:schemeClr val="tx1"/>
                </a:solidFill>
                <a:ea typeface="MS Mincho"/>
                <a:cs typeface="Times New Roman"/>
              </a:rPr>
              <a:t>ddufendach@alvarezandmarsal.com</a:t>
            </a:r>
          </a:p>
          <a:p>
            <a:pPr algn="ctr" fontAlgn="auto">
              <a:spcAft>
                <a:spcPts val="0"/>
              </a:spcAft>
            </a:pPr>
            <a:r>
              <a:rPr lang="en-US" sz="800" dirty="0">
                <a:solidFill>
                  <a:schemeClr val="tx2"/>
                </a:solidFill>
                <a:ea typeface="MS Mincho"/>
                <a:cs typeface="Times New Roman"/>
              </a:rPr>
              <a:t>Direct: </a:t>
            </a:r>
            <a:r>
              <a:rPr lang="en-GB" sz="800" dirty="0">
                <a:solidFill>
                  <a:schemeClr val="tx2"/>
                </a:solidFill>
              </a:rPr>
              <a:t>206-664-8968</a:t>
            </a:r>
          </a:p>
          <a:p>
            <a:pPr algn="ctr" fontAlgn="auto">
              <a:spcAft>
                <a:spcPts val="0"/>
              </a:spcAft>
            </a:pPr>
            <a:r>
              <a:rPr lang="en-GB" sz="800" dirty="0">
                <a:solidFill>
                  <a:schemeClr val="tx2"/>
                </a:solidFill>
              </a:rPr>
              <a:t>Mobile: 206-999-1971</a:t>
            </a:r>
          </a:p>
          <a:p>
            <a:pPr algn="ctr" fontAlgn="auto">
              <a:spcAft>
                <a:spcPts val="0"/>
              </a:spcAft>
            </a:pPr>
            <a:endParaRPr lang="en-US" dirty="0"/>
          </a:p>
        </p:txBody>
      </p:sp>
      <p:pic>
        <p:nvPicPr>
          <p:cNvPr id="9" name="Picture Placeholder 8">
            <a:extLst>
              <a:ext uri="{FF2B5EF4-FFF2-40B4-BE49-F238E27FC236}">
                <a16:creationId xmlns:a16="http://schemas.microsoft.com/office/drawing/2014/main" id="{8A4FC189-F161-48CB-9DDB-A1238B3E2C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43" b="1543"/>
          <a:stretch/>
        </p:blipFill>
        <p:spPr>
          <a:xfrm>
            <a:off x="6998840" y="2070400"/>
            <a:ext cx="1698764" cy="2468880"/>
          </a:xfrm>
          <a:prstGeom prst="rect">
            <a:avLst/>
          </a:prstGeom>
        </p:spPr>
      </p:pic>
      <p:sp>
        <p:nvSpPr>
          <p:cNvPr id="8" name="Rectangle 7">
            <a:extLst>
              <a:ext uri="{FF2B5EF4-FFF2-40B4-BE49-F238E27FC236}">
                <a16:creationId xmlns:a16="http://schemas.microsoft.com/office/drawing/2014/main" id="{AD0CB1E8-F10D-4A01-BB7C-4C3607C1FF31}"/>
              </a:ext>
            </a:extLst>
          </p:cNvPr>
          <p:cNvSpPr/>
          <p:nvPr/>
        </p:nvSpPr>
        <p:spPr>
          <a:xfrm>
            <a:off x="0" y="6384897"/>
            <a:ext cx="6677247" cy="345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0">
            <a:noAutofit/>
          </a:bodyPr>
          <a:lstStyle/>
          <a:p>
            <a:pPr marL="1588" algn="ctr">
              <a:spcAft>
                <a:spcPts val="400"/>
              </a:spcAft>
            </a:pPr>
            <a:endParaRPr lang="en-US" sz="1000" dirty="0" err="1">
              <a:solidFill>
                <a:schemeClr val="bg1"/>
              </a:solidFill>
            </a:endParaRPr>
          </a:p>
        </p:txBody>
      </p:sp>
    </p:spTree>
    <p:extLst>
      <p:ext uri="{BB962C8B-B14F-4D97-AF65-F5344CB8AC3E}">
        <p14:creationId xmlns:p14="http://schemas.microsoft.com/office/powerpoint/2010/main" val="1135999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604421"/>
          </a:xfrm>
        </p:spPr>
        <p:txBody>
          <a:bodyPr/>
          <a:lstStyle/>
          <a:p>
            <a:r>
              <a:rPr lang="en-US" dirty="0"/>
              <a:t>early-stage companies with no recent financing rounds</a:t>
            </a:r>
          </a:p>
        </p:txBody>
      </p:sp>
      <p:sp>
        <p:nvSpPr>
          <p:cNvPr id="6" name="Rectangle 5">
            <a:extLst>
              <a:ext uri="{FF2B5EF4-FFF2-40B4-BE49-F238E27FC236}">
                <a16:creationId xmlns:a16="http://schemas.microsoft.com/office/drawing/2014/main" id="{464CEDA0-DC35-4C1D-B533-6468CA1B9345}"/>
              </a:ext>
            </a:extLst>
          </p:cNvPr>
          <p:cNvSpPr/>
          <p:nvPr/>
        </p:nvSpPr>
        <p:spPr>
          <a:xfrm>
            <a:off x="346911" y="1590030"/>
            <a:ext cx="8385048" cy="4639732"/>
          </a:xfrm>
          <a:prstGeom prst="rect">
            <a:avLst/>
          </a:prstGeom>
        </p:spPr>
        <p:txBody>
          <a:bodyPr wrap="square">
            <a:spAutoFit/>
          </a:bodyPr>
          <a:lstStyle/>
          <a:p>
            <a:pPr marR="0">
              <a:lnSpc>
                <a:spcPct val="115000"/>
              </a:lnSpc>
              <a:spcBef>
                <a:spcPts val="1200"/>
              </a:spcBef>
              <a:spcAft>
                <a:spcPts val="12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dirty="0">
                <a:ea typeface="Times New Roman" panose="02020603050405020304" pitchFamily="18" charset="0"/>
                <a:cs typeface="Arial" panose="020B0604020202020204" pitchFamily="34" charset="0"/>
              </a:rPr>
              <a:t>For early stage companies without a recent financing round, </a:t>
            </a:r>
            <a:r>
              <a:rPr lang="en-US" sz="1800" b="1" i="1" dirty="0">
                <a:ea typeface="Times New Roman" panose="02020603050405020304" pitchFamily="18" charset="0"/>
                <a:cs typeface="Arial" panose="020B0604020202020204" pitchFamily="34" charset="0"/>
              </a:rPr>
              <a:t>the best choice will very likely involve a technique that “rolls forward” the value obtained from a previous (now stale) financing round</a:t>
            </a:r>
            <a:r>
              <a:rPr lang="en-US" sz="1800" dirty="0">
                <a:ea typeface="Times New Roman" panose="02020603050405020304" pitchFamily="18" charset="0"/>
                <a:cs typeface="Arial" panose="020B0604020202020204" pitchFamily="34" charset="0"/>
              </a:rPr>
              <a:t> that reflected fair value at initial recognition. Selection and application of an appropriate valuation methodology will require answers to the following questions:</a:t>
            </a:r>
            <a:endParaRPr lang="en-US" sz="1800" dirty="0">
              <a:ea typeface="Calibri" panose="020F0502020204030204" pitchFamily="34" charset="0"/>
              <a:cs typeface="Arial" panose="020B0604020202020204" pitchFamily="34" charset="0"/>
            </a:endParaRPr>
          </a:p>
          <a:p>
            <a:pPr marL="914400" indent="-342900">
              <a:spcAft>
                <a:spcPts val="600"/>
              </a:spcAft>
              <a:buAutoNum type="alphaLcPeriod"/>
            </a:pPr>
            <a:r>
              <a:rPr lang="en-US" sz="1800" i="1" dirty="0">
                <a:ea typeface="Times New Roman" panose="02020603050405020304" pitchFamily="18" charset="0"/>
                <a:cs typeface="Arial" panose="020B0604020202020204" pitchFamily="34" charset="0"/>
              </a:rPr>
              <a:t>Was a calibrated valuation model developed at the time of the previous financing?</a:t>
            </a:r>
            <a:r>
              <a:rPr lang="en-US" sz="1800" dirty="0">
                <a:ea typeface="Times New Roman" panose="02020603050405020304" pitchFamily="18" charset="0"/>
                <a:cs typeface="Arial" panose="020B0604020202020204" pitchFamily="34" charset="0"/>
              </a:rPr>
              <a:t> </a:t>
            </a:r>
          </a:p>
          <a:p>
            <a:pPr marL="914400" indent="-342900">
              <a:spcAft>
                <a:spcPts val="600"/>
              </a:spcAft>
              <a:buAutoNum type="alphaLcPeriod"/>
            </a:pPr>
            <a:r>
              <a:rPr lang="en-US" sz="1800" i="1" dirty="0">
                <a:ea typeface="Times New Roman" panose="02020603050405020304" pitchFamily="18" charset="0"/>
                <a:cs typeface="Arial" panose="020B0604020202020204" pitchFamily="34" charset="0"/>
              </a:rPr>
              <a:t>Is the entity performing in accordance with its business plan? </a:t>
            </a:r>
          </a:p>
          <a:p>
            <a:pPr marL="914400" indent="-342900">
              <a:spcAft>
                <a:spcPts val="600"/>
              </a:spcAft>
              <a:buAutoNum type="alphaLcPeriod"/>
            </a:pPr>
            <a:r>
              <a:rPr lang="en-US" sz="1800" i="1" dirty="0">
                <a:ea typeface="Times New Roman" panose="02020603050405020304" pitchFamily="18" charset="0"/>
                <a:cs typeface="Arial" panose="020B0604020202020204" pitchFamily="34" charset="0"/>
              </a:rPr>
              <a:t>Have any significant value events (internal or external) occurred since the previous financing round? </a:t>
            </a:r>
          </a:p>
          <a:p>
            <a:pPr marL="914400" indent="-342900">
              <a:spcAft>
                <a:spcPts val="600"/>
              </a:spcAft>
              <a:buAutoNum type="alphaLcPeriod"/>
            </a:pPr>
            <a:r>
              <a:rPr lang="en-US" sz="1800" i="1" dirty="0">
                <a:ea typeface="Times New Roman" panose="02020603050405020304" pitchFamily="18" charset="0"/>
                <a:cs typeface="Arial" panose="020B0604020202020204" pitchFamily="34" charset="0"/>
              </a:rPr>
              <a:t>Does the entity need additional financing to survive to a successful exit event? </a:t>
            </a:r>
          </a:p>
          <a:p>
            <a:pPr marL="914400" indent="-342900">
              <a:spcAft>
                <a:spcPts val="600"/>
              </a:spcAft>
              <a:buAutoNum type="alphaLcPeriod"/>
            </a:pPr>
            <a:r>
              <a:rPr lang="en-US" sz="1800" i="1" dirty="0">
                <a:ea typeface="Times New Roman" panose="02020603050405020304" pitchFamily="18" charset="0"/>
                <a:cs typeface="Arial" panose="020B0604020202020204" pitchFamily="34" charset="0"/>
              </a:rPr>
              <a:t>Is the entity attempting to raise additional financing as of the measurement date? </a:t>
            </a:r>
            <a:endParaRPr lang="en-US" sz="1800" dirty="0">
              <a:cs typeface="Arial" panose="020B0604020202020204" pitchFamily="34"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19</a:t>
            </a:fld>
            <a:endParaRPr lang="en-US" dirty="0">
              <a:solidFill>
                <a:srgbClr val="898989"/>
              </a:solidFill>
            </a:endParaRPr>
          </a:p>
        </p:txBody>
      </p:sp>
    </p:spTree>
    <p:extLst>
      <p:ext uri="{BB962C8B-B14F-4D97-AF65-F5344CB8AC3E}">
        <p14:creationId xmlns:p14="http://schemas.microsoft.com/office/powerpoint/2010/main" val="1470367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r>
              <a:rPr lang="en-US" dirty="0"/>
              <a:t>Stage 3 --  company description and valuation approaches</a:t>
            </a:r>
          </a:p>
        </p:txBody>
      </p:sp>
      <p:sp>
        <p:nvSpPr>
          <p:cNvPr id="6" name="Rectangle 5">
            <a:extLst>
              <a:ext uri="{FF2B5EF4-FFF2-40B4-BE49-F238E27FC236}">
                <a16:creationId xmlns:a16="http://schemas.microsoft.com/office/drawing/2014/main" id="{464CEDA0-DC35-4C1D-B533-6468CA1B9345}"/>
              </a:ext>
            </a:extLst>
          </p:cNvPr>
          <p:cNvSpPr/>
          <p:nvPr/>
        </p:nvSpPr>
        <p:spPr>
          <a:xfrm>
            <a:off x="379476" y="1655117"/>
            <a:ext cx="8385048" cy="4800417"/>
          </a:xfrm>
          <a:prstGeom prst="rect">
            <a:avLst/>
          </a:prstGeom>
        </p:spPr>
        <p:txBody>
          <a:bodyPr wrap="square">
            <a:spAutoFit/>
          </a:bodyPr>
          <a:lstStyle/>
          <a:p>
            <a:pPr marL="233362">
              <a:lnSpc>
                <a:spcPct val="115000"/>
              </a:lnSpc>
              <a:spcBef>
                <a:spcPts val="1200"/>
              </a:spcBef>
              <a:spcAft>
                <a:spcPts val="12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b="1" i="1" dirty="0">
                <a:latin typeface="+mn-lt"/>
                <a:cs typeface="Times New Roman" panose="02020603050405020304" pitchFamily="18" charset="0"/>
              </a:rPr>
              <a:t>Portfolio company has made significant progress </a:t>
            </a:r>
            <a:r>
              <a:rPr lang="en-US" sz="1800" dirty="0">
                <a:latin typeface="+mn-lt"/>
                <a:cs typeface="Times New Roman" panose="02020603050405020304" pitchFamily="18" charset="0"/>
              </a:rPr>
              <a:t>in product development; key development milestones have been met (for example, hiring of a management team); and development is near completion (for example, alpha and beta testing), </a:t>
            </a:r>
            <a:r>
              <a:rPr lang="en-US" sz="1800" b="1" i="1" dirty="0">
                <a:latin typeface="+mn-lt"/>
                <a:cs typeface="Times New Roman" panose="02020603050405020304" pitchFamily="18" charset="0"/>
              </a:rPr>
              <a:t>but generally, there is no product revenue</a:t>
            </a:r>
            <a:r>
              <a:rPr lang="en-US" sz="1800" dirty="0">
                <a:latin typeface="+mn-lt"/>
                <a:cs typeface="Times New Roman" panose="02020603050405020304" pitchFamily="18" charset="0"/>
              </a:rPr>
              <a:t>. </a:t>
            </a:r>
          </a:p>
          <a:p>
            <a:pPr marL="457200" marR="0" indent="-223838">
              <a:lnSpc>
                <a:spcPct val="115000"/>
              </a:lnSpc>
              <a:spcBef>
                <a:spcPts val="120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dirty="0">
                <a:latin typeface="+mn-lt"/>
                <a:ea typeface="Times New Roman" panose="02020603050405020304" pitchFamily="18" charset="0"/>
                <a:cs typeface="Times New Roman" panose="02020603050405020304" pitchFamily="18" charset="0"/>
              </a:rPr>
              <a:t>Both the income approach and market approach present challenges. </a:t>
            </a:r>
          </a:p>
          <a:p>
            <a:pPr marL="914400" lvl="1" indent="-223838">
              <a:lnSpc>
                <a:spcPct val="115000"/>
              </a:lnSpc>
              <a:spcBef>
                <a:spcPts val="120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dirty="0">
                <a:latin typeface="+mn-lt"/>
                <a:ea typeface="Times New Roman" panose="02020603050405020304" pitchFamily="18" charset="0"/>
                <a:cs typeface="Times New Roman" panose="02020603050405020304" pitchFamily="18" charset="0"/>
              </a:rPr>
              <a:t>Funds who use the income approach during stage 3 typically use a DCF method and relatively high discount rate. </a:t>
            </a:r>
          </a:p>
          <a:p>
            <a:pPr marL="914400" lvl="1" indent="-223838">
              <a:lnSpc>
                <a:spcPct val="115000"/>
              </a:lnSpc>
              <a:spcBef>
                <a:spcPts val="120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dirty="0">
                <a:latin typeface="+mn-lt"/>
                <a:ea typeface="Times New Roman" panose="02020603050405020304" pitchFamily="18" charset="0"/>
                <a:cs typeface="Times New Roman" panose="02020603050405020304" pitchFamily="18" charset="0"/>
              </a:rPr>
              <a:t>A market approach using the guideline public company and guideline company transactions methods also may be difficult to apply, </a:t>
            </a:r>
          </a:p>
          <a:p>
            <a:pPr marL="457200" indent="-223838">
              <a:lnSpc>
                <a:spcPct val="115000"/>
              </a:lnSpc>
              <a:spcBef>
                <a:spcPts val="120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b="1" i="1" dirty="0">
                <a:latin typeface="+mn-lt"/>
                <a:ea typeface="Times New Roman" panose="02020603050405020304" pitchFamily="18" charset="0"/>
                <a:cs typeface="Times New Roman" panose="02020603050405020304" pitchFamily="18" charset="0"/>
              </a:rPr>
              <a:t>Calibration</a:t>
            </a:r>
            <a:r>
              <a:rPr lang="en-US" sz="1800" dirty="0">
                <a:latin typeface="+mn-lt"/>
                <a:ea typeface="Times New Roman" panose="02020603050405020304" pitchFamily="18" charset="0"/>
                <a:cs typeface="Times New Roman" panose="02020603050405020304" pitchFamily="18" charset="0"/>
              </a:rPr>
              <a:t> may provide a reliable indication of value that should be used as a basis for comparison to any other indication.</a:t>
            </a:r>
            <a:endParaRPr lang="en-US" sz="1800" dirty="0">
              <a:effectLst/>
              <a:latin typeface="+mn-lt"/>
              <a:ea typeface="Calibri" panose="020F0502020204030204" pitchFamily="34" charset="0"/>
              <a:cs typeface="Times New Roman" panose="02020603050405020304" pitchFamily="18"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20</a:t>
            </a:fld>
            <a:endParaRPr lang="en-US" dirty="0">
              <a:solidFill>
                <a:srgbClr val="898989"/>
              </a:solidFill>
            </a:endParaRPr>
          </a:p>
        </p:txBody>
      </p:sp>
    </p:spTree>
    <p:extLst>
      <p:ext uri="{BB962C8B-B14F-4D97-AF65-F5344CB8AC3E}">
        <p14:creationId xmlns:p14="http://schemas.microsoft.com/office/powerpoint/2010/main" val="1459607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r>
              <a:rPr lang="en-US" dirty="0"/>
              <a:t>Stage 4 --  company description and valuation approaches</a:t>
            </a:r>
          </a:p>
        </p:txBody>
      </p:sp>
      <p:sp>
        <p:nvSpPr>
          <p:cNvPr id="6" name="Rectangle 5">
            <a:extLst>
              <a:ext uri="{FF2B5EF4-FFF2-40B4-BE49-F238E27FC236}">
                <a16:creationId xmlns:a16="http://schemas.microsoft.com/office/drawing/2014/main" id="{464CEDA0-DC35-4C1D-B533-6468CA1B9345}"/>
              </a:ext>
            </a:extLst>
          </p:cNvPr>
          <p:cNvSpPr/>
          <p:nvPr/>
        </p:nvSpPr>
        <p:spPr>
          <a:xfrm>
            <a:off x="346911" y="1444566"/>
            <a:ext cx="8385048" cy="5155899"/>
          </a:xfrm>
          <a:prstGeom prst="rect">
            <a:avLst/>
          </a:prstGeom>
        </p:spPr>
        <p:txBody>
          <a:bodyPr wrap="square">
            <a:spAutoFit/>
          </a:bodyPr>
          <a:lstStyle/>
          <a:p>
            <a:pPr marL="169862">
              <a:spcBef>
                <a:spcPts val="0"/>
              </a:spcBef>
              <a:spcAft>
                <a:spcPts val="12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dirty="0">
                <a:latin typeface="+mn-lt"/>
                <a:cs typeface="Times New Roman" panose="02020603050405020304" pitchFamily="18" charset="0"/>
              </a:rPr>
              <a:t>Portfolio company has met additional key development milestones (for example, first customer orders or first revenue shipments) and </a:t>
            </a:r>
            <a:r>
              <a:rPr lang="en-US" sz="1800" b="1" i="1" dirty="0">
                <a:latin typeface="+mn-lt"/>
                <a:cs typeface="Times New Roman" panose="02020603050405020304" pitchFamily="18" charset="0"/>
              </a:rPr>
              <a:t>has some product or service revenue, but it is still operating at a loss.</a:t>
            </a:r>
            <a:r>
              <a:rPr lang="en-US" sz="1800" dirty="0">
                <a:latin typeface="+mn-lt"/>
                <a:cs typeface="Times New Roman" panose="02020603050405020304" pitchFamily="18" charset="0"/>
              </a:rPr>
              <a:t> </a:t>
            </a:r>
          </a:p>
          <a:p>
            <a:pPr marL="457200" indent="-287338">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dirty="0">
                <a:latin typeface="+mn-lt"/>
                <a:cs typeface="Times New Roman" panose="02020603050405020304" pitchFamily="18" charset="0"/>
              </a:rPr>
              <a:t>Both the income and market approaches are typically appropriate. </a:t>
            </a:r>
          </a:p>
          <a:p>
            <a:pPr marL="914400" lvl="1" indent="-287338">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dirty="0">
                <a:latin typeface="+mn-lt"/>
                <a:cs typeface="Times New Roman" panose="02020603050405020304" pitchFamily="18" charset="0"/>
              </a:rPr>
              <a:t>The reliability of a financial forecast would tend to be higher; therefore, the discount rate for a DCF method under the income approach would tend to be lower in stage 4.</a:t>
            </a:r>
          </a:p>
          <a:p>
            <a:pPr marL="914400" lvl="1" indent="-287338">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dirty="0">
                <a:latin typeface="+mn-lt"/>
                <a:cs typeface="Times New Roman" panose="02020603050405020304" pitchFamily="18" charset="0"/>
              </a:rPr>
              <a:t>If there are comparable publicly traded enterprises from which to obtain information, the fund may consider such enterprises under a market approach and adjust the valuation, considering the enterprise’s relative size, expected growth, and profitability. </a:t>
            </a:r>
          </a:p>
          <a:p>
            <a:pPr marL="457200" indent="-287338">
              <a:lnSpc>
                <a:spcPct val="115000"/>
              </a:lnSpc>
              <a:spcBef>
                <a:spcPts val="120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dirty="0">
                <a:latin typeface="+mn-lt"/>
                <a:cs typeface="Times New Roman" panose="02020603050405020304" pitchFamily="18" charset="0"/>
              </a:rPr>
              <a:t>Because for a particular enterprise there will have been at least as many rounds of financing by stage 4 as there were by stage 3, the fund will likely have a reasonable basis for application of the market approach using </a:t>
            </a:r>
            <a:r>
              <a:rPr lang="en-US" sz="1800" b="1" i="1" dirty="0">
                <a:latin typeface="+mn-lt"/>
                <a:cs typeface="Times New Roman" panose="02020603050405020304" pitchFamily="18" charset="0"/>
              </a:rPr>
              <a:t>calibration</a:t>
            </a:r>
            <a:r>
              <a:rPr lang="en-US" sz="1800" dirty="0">
                <a:latin typeface="+mn-lt"/>
                <a:cs typeface="Times New Roman" panose="02020603050405020304" pitchFamily="18" charset="0"/>
              </a:rPr>
              <a:t>.</a:t>
            </a: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21</a:t>
            </a:fld>
            <a:endParaRPr lang="en-US" dirty="0">
              <a:solidFill>
                <a:srgbClr val="898989"/>
              </a:solidFill>
            </a:endParaRPr>
          </a:p>
        </p:txBody>
      </p:sp>
    </p:spTree>
    <p:extLst>
      <p:ext uri="{BB962C8B-B14F-4D97-AF65-F5344CB8AC3E}">
        <p14:creationId xmlns:p14="http://schemas.microsoft.com/office/powerpoint/2010/main" val="4125171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r>
              <a:rPr lang="en-US" dirty="0"/>
              <a:t>Stage 5 --  company description and valuation approaches</a:t>
            </a:r>
          </a:p>
        </p:txBody>
      </p:sp>
      <p:sp>
        <p:nvSpPr>
          <p:cNvPr id="6" name="Rectangle 5">
            <a:extLst>
              <a:ext uri="{FF2B5EF4-FFF2-40B4-BE49-F238E27FC236}">
                <a16:creationId xmlns:a16="http://schemas.microsoft.com/office/drawing/2014/main" id="{464CEDA0-DC35-4C1D-B533-6468CA1B9345}"/>
              </a:ext>
            </a:extLst>
          </p:cNvPr>
          <p:cNvSpPr/>
          <p:nvPr/>
        </p:nvSpPr>
        <p:spPr>
          <a:xfrm>
            <a:off x="346911" y="1653825"/>
            <a:ext cx="8385048" cy="5016758"/>
          </a:xfrm>
          <a:prstGeom prst="rect">
            <a:avLst/>
          </a:prstGeom>
        </p:spPr>
        <p:txBody>
          <a:bodyPr wrap="square">
            <a:spAutoFit/>
          </a:bodyPr>
          <a:lstStyle/>
          <a:p>
            <a:pPr marL="169862">
              <a:spcBef>
                <a:spcPts val="0"/>
              </a:spcBef>
              <a:spcAft>
                <a:spcPts val="12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latin typeface="+mn-lt"/>
                <a:cs typeface="Times New Roman" panose="02020603050405020304" pitchFamily="18" charset="0"/>
              </a:rPr>
              <a:t>Portfolio company has product or service revenue and </a:t>
            </a:r>
            <a:r>
              <a:rPr lang="en-US" sz="2000" b="1" i="1" dirty="0">
                <a:latin typeface="+mn-lt"/>
                <a:cs typeface="Times New Roman" panose="02020603050405020304" pitchFamily="18" charset="0"/>
              </a:rPr>
              <a:t>has recently achieved breakthrough measures of financial success, </a:t>
            </a:r>
            <a:r>
              <a:rPr lang="en-US" sz="2000" dirty="0">
                <a:latin typeface="+mn-lt"/>
                <a:cs typeface="Times New Roman" panose="02020603050405020304" pitchFamily="18" charset="0"/>
              </a:rPr>
              <a:t>such as operating profitability or break-even or positive cash flows. </a:t>
            </a:r>
          </a:p>
          <a:p>
            <a:pPr marL="457200" indent="-287338">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latin typeface="+mn-lt"/>
                <a:cs typeface="Times New Roman" panose="02020603050405020304" pitchFamily="18" charset="0"/>
              </a:rPr>
              <a:t>Income and market approaches would generally be appropriate</a:t>
            </a:r>
          </a:p>
          <a:p>
            <a:pPr marL="914400" lvl="1" indent="-287338">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latin typeface="+mn-lt"/>
                <a:cs typeface="Times New Roman" panose="02020603050405020304" pitchFamily="18" charset="0"/>
              </a:rPr>
              <a:t>The discount rate for a DCF method under the income approach would tend to be lower.</a:t>
            </a:r>
          </a:p>
          <a:p>
            <a:pPr marL="914400" lvl="1" indent="-287338">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latin typeface="+mn-lt"/>
                <a:cs typeface="Times New Roman" panose="02020603050405020304" pitchFamily="18" charset="0"/>
              </a:rPr>
              <a:t>Under a market approach, adjustments to the valuation based on comparisons with publicly traded start-up portfolio companies would tend to be lower.</a:t>
            </a:r>
          </a:p>
          <a:p>
            <a:pPr marL="457200" indent="-287338">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b="1" i="1" dirty="0">
                <a:latin typeface="+mn-lt"/>
                <a:cs typeface="Times New Roman" panose="02020603050405020304" pitchFamily="18" charset="0"/>
              </a:rPr>
              <a:t>Calibration should still be considered</a:t>
            </a:r>
            <a:r>
              <a:rPr lang="en-US" sz="2000" dirty="0">
                <a:latin typeface="+mn-lt"/>
                <a:cs typeface="Times New Roman" panose="02020603050405020304" pitchFamily="18" charset="0"/>
              </a:rPr>
              <a:t>, especially for arm’s-length transactions with new investors. </a:t>
            </a:r>
            <a:r>
              <a:rPr lang="en-US" sz="2000" b="1" i="1" dirty="0">
                <a:latin typeface="+mn-lt"/>
                <a:cs typeface="Times New Roman" panose="02020603050405020304" pitchFamily="18" charset="0"/>
              </a:rPr>
              <a:t>However</a:t>
            </a:r>
            <a:r>
              <a:rPr lang="en-US" sz="2000" dirty="0">
                <a:latin typeface="+mn-lt"/>
                <a:cs typeface="Times New Roman" panose="02020603050405020304" pitchFamily="18" charset="0"/>
              </a:rPr>
              <a:t>, if there are no new investors or if the round is led by a strategic investor with existing investors tagging along at low levels, calibration may not provide a reliable indication of value. </a:t>
            </a: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22</a:t>
            </a:fld>
            <a:endParaRPr lang="en-US" dirty="0">
              <a:solidFill>
                <a:srgbClr val="898989"/>
              </a:solidFill>
            </a:endParaRPr>
          </a:p>
        </p:txBody>
      </p:sp>
    </p:spTree>
    <p:extLst>
      <p:ext uri="{BB962C8B-B14F-4D97-AF65-F5344CB8AC3E}">
        <p14:creationId xmlns:p14="http://schemas.microsoft.com/office/powerpoint/2010/main" val="3135198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r>
              <a:rPr lang="en-US" dirty="0"/>
              <a:t>Stage 6 --  company description and valuation approaches</a:t>
            </a:r>
          </a:p>
        </p:txBody>
      </p:sp>
      <p:sp>
        <p:nvSpPr>
          <p:cNvPr id="6" name="Rectangle 5">
            <a:extLst>
              <a:ext uri="{FF2B5EF4-FFF2-40B4-BE49-F238E27FC236}">
                <a16:creationId xmlns:a16="http://schemas.microsoft.com/office/drawing/2014/main" id="{464CEDA0-DC35-4C1D-B533-6468CA1B9345}"/>
              </a:ext>
            </a:extLst>
          </p:cNvPr>
          <p:cNvSpPr/>
          <p:nvPr/>
        </p:nvSpPr>
        <p:spPr>
          <a:xfrm>
            <a:off x="379476" y="1611295"/>
            <a:ext cx="8385048" cy="4985980"/>
          </a:xfrm>
          <a:prstGeom prst="rect">
            <a:avLst/>
          </a:prstGeom>
        </p:spPr>
        <p:txBody>
          <a:bodyPr wrap="square">
            <a:spAutoFit/>
          </a:bodyPr>
          <a:lstStyle/>
          <a:p>
            <a:pPr marL="169862">
              <a:spcBef>
                <a:spcPts val="0"/>
              </a:spcBef>
              <a:spcAft>
                <a:spcPts val="12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400" dirty="0">
                <a:latin typeface="+mn-lt"/>
                <a:cs typeface="Times New Roman" panose="02020603050405020304" pitchFamily="18" charset="0"/>
              </a:rPr>
              <a:t>Portfolio company has </a:t>
            </a:r>
            <a:r>
              <a:rPr lang="en-US" sz="2400" b="1" i="1" dirty="0">
                <a:latin typeface="+mn-lt"/>
                <a:cs typeface="Times New Roman" panose="02020603050405020304" pitchFamily="18" charset="0"/>
              </a:rPr>
              <a:t>an established financial history of profitable operations or generation of positive cash flows</a:t>
            </a:r>
            <a:r>
              <a:rPr lang="en-US" sz="2400" dirty="0">
                <a:latin typeface="+mn-lt"/>
                <a:cs typeface="Times New Roman" panose="02020603050405020304" pitchFamily="18" charset="0"/>
              </a:rPr>
              <a:t>. </a:t>
            </a:r>
          </a:p>
          <a:p>
            <a:pPr marL="457200" indent="-287338">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400" dirty="0">
                <a:latin typeface="+mn-lt"/>
                <a:cs typeface="Times New Roman" panose="02020603050405020304" pitchFamily="18" charset="0"/>
              </a:rPr>
              <a:t>Both the income and market approaches would be appropriate for an enterprise in this stage. </a:t>
            </a:r>
          </a:p>
          <a:p>
            <a:pPr marL="457200" indent="-287338">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400" dirty="0">
                <a:latin typeface="+mn-lt"/>
                <a:cs typeface="Times New Roman" panose="02020603050405020304" pitchFamily="18" charset="0"/>
              </a:rPr>
              <a:t>For an income approach that uses the </a:t>
            </a:r>
            <a:r>
              <a:rPr lang="en-US" sz="2400" b="1" i="1" dirty="0">
                <a:latin typeface="+mn-lt"/>
                <a:cs typeface="Times New Roman" panose="02020603050405020304" pitchFamily="18" charset="0"/>
              </a:rPr>
              <a:t>expected present value technique</a:t>
            </a:r>
            <a:r>
              <a:rPr lang="en-US" sz="2400" dirty="0">
                <a:latin typeface="+mn-lt"/>
                <a:cs typeface="Times New Roman" panose="02020603050405020304" pitchFamily="18" charset="0"/>
              </a:rPr>
              <a:t>, the existence of an established financial history would enable the development of a more reliable set of probabilities than would be the case if that valuation technique were applied in an earlier stage. </a:t>
            </a:r>
          </a:p>
          <a:p>
            <a:pPr marL="457200" indent="-287338">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400" dirty="0">
                <a:latin typeface="+mn-lt"/>
                <a:cs typeface="Times New Roman" panose="02020603050405020304" pitchFamily="18" charset="0"/>
              </a:rPr>
              <a:t>As in stage 5, </a:t>
            </a:r>
            <a:r>
              <a:rPr lang="en-US" sz="2400" b="1" i="1" dirty="0">
                <a:latin typeface="+mn-lt"/>
                <a:cs typeface="Times New Roman" panose="02020603050405020304" pitchFamily="18" charset="0"/>
              </a:rPr>
              <a:t>calibration should be considered </a:t>
            </a:r>
            <a:r>
              <a:rPr lang="en-US" sz="2400" dirty="0">
                <a:latin typeface="+mn-lt"/>
                <a:cs typeface="Times New Roman" panose="02020603050405020304" pitchFamily="18" charset="0"/>
              </a:rPr>
              <a:t>for arm’s-length transactions.</a:t>
            </a: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23</a:t>
            </a:fld>
            <a:endParaRPr lang="en-US" dirty="0">
              <a:solidFill>
                <a:srgbClr val="898989"/>
              </a:solidFill>
            </a:endParaRPr>
          </a:p>
        </p:txBody>
      </p:sp>
    </p:spTree>
    <p:extLst>
      <p:ext uri="{BB962C8B-B14F-4D97-AF65-F5344CB8AC3E}">
        <p14:creationId xmlns:p14="http://schemas.microsoft.com/office/powerpoint/2010/main" val="4146357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7"/>
          <p:cNvSpPr>
            <a:spLocks noGrp="1" noChangeArrowheads="1"/>
          </p:cNvSpPr>
          <p:nvPr>
            <p:ph type="title"/>
          </p:nvPr>
        </p:nvSpPr>
        <p:spPr>
          <a:xfrm>
            <a:off x="2398813" y="1465600"/>
            <a:ext cx="5995379" cy="457200"/>
          </a:xfrm>
        </p:spPr>
        <p:txBody>
          <a:bodyPr/>
          <a:lstStyle/>
          <a:p>
            <a:r>
              <a:rPr lang="en-US" dirty="0"/>
              <a:t>Table of contents</a:t>
            </a:r>
          </a:p>
        </p:txBody>
      </p:sp>
      <p:sp>
        <p:nvSpPr>
          <p:cNvPr id="7171" name="Rectangle 10"/>
          <p:cNvSpPr>
            <a:spLocks noGrp="1" noChangeArrowheads="1"/>
          </p:cNvSpPr>
          <p:nvPr>
            <p:ph type="body" idx="1"/>
          </p:nvPr>
        </p:nvSpPr>
        <p:spPr>
          <a:xfrm>
            <a:off x="2481940" y="2208814"/>
            <a:ext cx="6198920" cy="3598219"/>
          </a:xfrm>
          <a:noFill/>
        </p:spPr>
        <p:txBody>
          <a:bodyPr>
            <a:normAutofit lnSpcReduction="10000"/>
          </a:bodyPr>
          <a:lstStyle/>
          <a:p>
            <a:pPr marL="571500" indent="-571500">
              <a:spcAft>
                <a:spcPts val="600"/>
              </a:spcAft>
              <a:buClr>
                <a:srgbClr val="00355F"/>
              </a:buClr>
            </a:pPr>
            <a:r>
              <a:rPr lang="en-US" sz="2200" dirty="0"/>
              <a:t>Summary of the Guide</a:t>
            </a:r>
          </a:p>
          <a:p>
            <a:pPr marL="571500" indent="-571500">
              <a:spcAft>
                <a:spcPts val="600"/>
              </a:spcAft>
              <a:buClr>
                <a:srgbClr val="00355F"/>
              </a:buClr>
            </a:pPr>
            <a:r>
              <a:rPr lang="en-US" sz="2200" dirty="0"/>
              <a:t>Stage of Development – Valuation Approaches</a:t>
            </a:r>
          </a:p>
          <a:p>
            <a:pPr marL="571500" indent="-571500">
              <a:spcAft>
                <a:spcPts val="600"/>
              </a:spcAft>
              <a:buClr>
                <a:srgbClr val="00355F"/>
              </a:buClr>
            </a:pPr>
            <a:r>
              <a:rPr lang="en-US" sz="2200" b="1" dirty="0"/>
              <a:t>Market Participant Assumptions and Unit of Account</a:t>
            </a:r>
          </a:p>
          <a:p>
            <a:pPr marL="571500" indent="-571500">
              <a:spcAft>
                <a:spcPts val="600"/>
              </a:spcAft>
              <a:buClr>
                <a:srgbClr val="00355F"/>
              </a:buClr>
            </a:pPr>
            <a:r>
              <a:rPr lang="en-US" sz="2200" dirty="0"/>
              <a:t>Debt Valuation Issues</a:t>
            </a:r>
          </a:p>
          <a:p>
            <a:pPr marL="571500" indent="-571500">
              <a:spcAft>
                <a:spcPts val="600"/>
              </a:spcAft>
              <a:buClr>
                <a:srgbClr val="00355F"/>
              </a:buClr>
            </a:pPr>
            <a:r>
              <a:rPr lang="en-US" sz="2200" dirty="0"/>
              <a:t>Complex Companies- Valuation and Allocation</a:t>
            </a:r>
          </a:p>
          <a:p>
            <a:pPr marL="571500" indent="-571500">
              <a:spcAft>
                <a:spcPts val="600"/>
              </a:spcAft>
              <a:buClr>
                <a:srgbClr val="00355F"/>
              </a:buClr>
            </a:pPr>
            <a:r>
              <a:rPr lang="en-US" sz="2200" dirty="0"/>
              <a:t>Conclusion and Q&amp;A</a:t>
            </a:r>
          </a:p>
          <a:p>
            <a:pPr marL="0" indent="0">
              <a:spcAft>
                <a:spcPts val="600"/>
              </a:spcAft>
              <a:buClr>
                <a:srgbClr val="00355F"/>
              </a:buClr>
              <a:buNone/>
            </a:pPr>
            <a:endParaRPr lang="en-US" sz="2200" dirty="0"/>
          </a:p>
        </p:txBody>
      </p:sp>
    </p:spTree>
    <p:extLst>
      <p:ext uri="{BB962C8B-B14F-4D97-AF65-F5344CB8AC3E}">
        <p14:creationId xmlns:p14="http://schemas.microsoft.com/office/powerpoint/2010/main" val="106127815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636319"/>
          </a:xfrm>
        </p:spPr>
        <p:txBody>
          <a:bodyPr/>
          <a:lstStyle/>
          <a:p>
            <a:pPr>
              <a:spcAft>
                <a:spcPts val="1200"/>
              </a:spcAft>
            </a:pPr>
            <a:r>
              <a:rPr lang="en-US" dirty="0"/>
              <a:t>Section Overview</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502688"/>
            <a:ext cx="8385048" cy="6955750"/>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t>Interrelationships between two critical concepts will be described</a:t>
            </a:r>
          </a:p>
          <a:p>
            <a:pPr marL="800100" lvl="1" indent="-342900">
              <a:spcAft>
                <a:spcPts val="1200"/>
              </a:spcAft>
              <a:buFont typeface="Arial" panose="020B0604020202020204" pitchFamily="34" charset="0"/>
              <a:buChar char="•"/>
            </a:pPr>
            <a:r>
              <a:rPr lang="en-US" sz="2400" dirty="0"/>
              <a:t>Market participant assumptions</a:t>
            </a:r>
          </a:p>
          <a:p>
            <a:pPr marL="800100" lvl="1" indent="-342900">
              <a:spcAft>
                <a:spcPts val="1200"/>
              </a:spcAft>
              <a:buFont typeface="Arial" panose="020B0604020202020204" pitchFamily="34" charset="0"/>
              <a:buChar char="•"/>
            </a:pPr>
            <a:r>
              <a:rPr lang="en-US" sz="2400" dirty="0"/>
              <a:t>Unit of account considerations</a:t>
            </a:r>
          </a:p>
          <a:p>
            <a:pPr marL="342900" indent="-342900">
              <a:spcAft>
                <a:spcPts val="1200"/>
              </a:spcAft>
              <a:buFont typeface="Arial" panose="020B0604020202020204" pitchFamily="34" charset="0"/>
              <a:buChar char="•"/>
            </a:pPr>
            <a:r>
              <a:rPr lang="en-US" sz="2400" dirty="0"/>
              <a:t>Key concepts discussed</a:t>
            </a:r>
          </a:p>
          <a:p>
            <a:pPr marL="800100" lvl="1" indent="-342900">
              <a:spcAft>
                <a:spcPts val="1200"/>
              </a:spcAft>
              <a:buFont typeface="Arial" panose="020B0604020202020204" pitchFamily="34" charset="0"/>
              <a:buChar char="•"/>
            </a:pPr>
            <a:r>
              <a:rPr lang="en-US" sz="2400" dirty="0"/>
              <a:t>Alignment of investor interests</a:t>
            </a:r>
          </a:p>
          <a:p>
            <a:pPr marL="800100" lvl="1" indent="-342900">
              <a:spcAft>
                <a:spcPts val="1200"/>
              </a:spcAft>
              <a:buFont typeface="Arial" panose="020B0604020202020204" pitchFamily="34" charset="0"/>
              <a:buChar char="•"/>
            </a:pPr>
            <a:r>
              <a:rPr lang="en-US" sz="2400" dirty="0"/>
              <a:t>Nature of hypothetical transaction – multiple v. single unit of account</a:t>
            </a:r>
          </a:p>
          <a:p>
            <a:pPr marL="800100" lvl="1" indent="-342900">
              <a:spcAft>
                <a:spcPts val="1200"/>
              </a:spcAft>
              <a:buFont typeface="Arial" panose="020B0604020202020204" pitchFamily="34" charset="0"/>
              <a:buChar char="•"/>
            </a:pPr>
            <a:r>
              <a:rPr lang="en-US" sz="2400" dirty="0"/>
              <a:t>“Economic best interest”</a:t>
            </a:r>
          </a:p>
          <a:p>
            <a:pPr marL="800100" lvl="1" indent="-342900">
              <a:spcAft>
                <a:spcPts val="1200"/>
              </a:spcAft>
              <a:buFont typeface="Arial" panose="020B0604020202020204" pitchFamily="34" charset="0"/>
              <a:buChar char="•"/>
            </a:pPr>
            <a:r>
              <a:rPr lang="en-US" sz="2400" dirty="0"/>
              <a:t>Time horizon</a:t>
            </a:r>
          </a:p>
          <a:p>
            <a:pPr marL="800100" lvl="1" indent="-342900">
              <a:spcAft>
                <a:spcPts val="1200"/>
              </a:spcAft>
              <a:buFont typeface="Arial" panose="020B0604020202020204" pitchFamily="34" charset="0"/>
              <a:buChar char="•"/>
            </a:pPr>
            <a:endParaRPr lang="en-US" sz="2400" dirty="0"/>
          </a:p>
          <a:p>
            <a:pPr marL="800100" lvl="1" indent="-342900">
              <a:spcAft>
                <a:spcPts val="1200"/>
              </a:spcAft>
              <a:buFont typeface="Arial" panose="020B0604020202020204" pitchFamily="34" charset="0"/>
              <a:buChar char="•"/>
            </a:pPr>
            <a:endParaRPr lang="en-US" sz="2400" dirty="0"/>
          </a:p>
          <a:p>
            <a:pPr marL="342900" indent="-342900">
              <a:spcAft>
                <a:spcPts val="1200"/>
              </a:spcAft>
              <a:buFont typeface="Arial" panose="020B0604020202020204" pitchFamily="34" charset="0"/>
              <a:buChar char="•"/>
            </a:pPr>
            <a:endParaRPr lang="en-US" sz="2400" dirty="0"/>
          </a:p>
          <a:p>
            <a:pPr>
              <a:spcAft>
                <a:spcPts val="1200"/>
              </a:spcAft>
            </a:pPr>
            <a:endParaRPr lang="en-US" sz="2400" dirty="0"/>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25</a:t>
            </a:fld>
            <a:endParaRPr lang="en-US" dirty="0">
              <a:solidFill>
                <a:srgbClr val="898989"/>
              </a:solidFill>
            </a:endParaRPr>
          </a:p>
        </p:txBody>
      </p:sp>
    </p:spTree>
    <p:extLst>
      <p:ext uri="{BB962C8B-B14F-4D97-AF65-F5344CB8AC3E}">
        <p14:creationId xmlns:p14="http://schemas.microsoft.com/office/powerpoint/2010/main" val="2840861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700114"/>
          </a:xfrm>
        </p:spPr>
        <p:txBody>
          <a:bodyPr/>
          <a:lstStyle/>
          <a:p>
            <a:r>
              <a:rPr lang="en-US" dirty="0"/>
              <a:t>Market participant assumptions – key questions</a:t>
            </a:r>
          </a:p>
        </p:txBody>
      </p:sp>
      <p:sp>
        <p:nvSpPr>
          <p:cNvPr id="6" name="Rectangle 5">
            <a:extLst>
              <a:ext uri="{FF2B5EF4-FFF2-40B4-BE49-F238E27FC236}">
                <a16:creationId xmlns:a16="http://schemas.microsoft.com/office/drawing/2014/main" id="{464CEDA0-DC35-4C1D-B533-6468CA1B9345}"/>
              </a:ext>
            </a:extLst>
          </p:cNvPr>
          <p:cNvSpPr/>
          <p:nvPr/>
        </p:nvSpPr>
        <p:spPr>
          <a:xfrm>
            <a:off x="261008" y="1382239"/>
            <a:ext cx="8242351" cy="5239127"/>
          </a:xfrm>
          <a:prstGeom prst="rect">
            <a:avLst/>
          </a:prstGeom>
        </p:spPr>
        <p:txBody>
          <a:bodyPr wrap="square">
            <a:spAutoFit/>
          </a:bodyPr>
          <a:lstStyle/>
          <a:p>
            <a:pPr marL="574675" marR="0" lvl="0" indent="-342900">
              <a:spcBef>
                <a:spcPts val="0"/>
              </a:spcBef>
              <a:spcAft>
                <a:spcPts val="600"/>
              </a:spcAft>
              <a:buFont typeface="Symbol" panose="05050102010706020507" pitchFamily="18" charset="2"/>
              <a:buChar char=""/>
            </a:pPr>
            <a:r>
              <a:rPr lang="en-US" sz="2400" dirty="0">
                <a:ea typeface="Times New Roman" panose="02020603050405020304" pitchFamily="18" charset="0"/>
                <a:cs typeface="Arial" panose="020B0604020202020204" pitchFamily="34" charset="0"/>
              </a:rPr>
              <a:t>What characteristics do market participants consider when evaluating portfolio company investments? </a:t>
            </a:r>
          </a:p>
          <a:p>
            <a:pPr marL="574675" marR="0" lvl="0" indent="-342900">
              <a:spcBef>
                <a:spcPts val="0"/>
              </a:spcBef>
              <a:spcAft>
                <a:spcPts val="600"/>
              </a:spcAft>
              <a:buFont typeface="Symbol" panose="05050102010706020507" pitchFamily="18" charset="2"/>
              <a:buChar char=""/>
            </a:pPr>
            <a:r>
              <a:rPr lang="en-GB" sz="2400" dirty="0">
                <a:solidFill>
                  <a:srgbClr val="000000"/>
                </a:solidFill>
                <a:ea typeface="Times" panose="02020603050405020304" pitchFamily="18" charset="0"/>
                <a:cs typeface="Arial" panose="020B0604020202020204" pitchFamily="34" charset="0"/>
              </a:rPr>
              <a:t>How do market participants establish their required rate of return for the interest in the portfolio company?</a:t>
            </a:r>
            <a:endParaRPr lang="en-US" sz="2400" dirty="0">
              <a:ea typeface="Calibri" panose="020F0502020204030204" pitchFamily="34" charset="0"/>
              <a:cs typeface="Arial" panose="020B0604020202020204" pitchFamily="34" charset="0"/>
            </a:endParaRPr>
          </a:p>
          <a:p>
            <a:pPr marL="574675" marR="0" lvl="0" indent="-342900">
              <a:lnSpc>
                <a:spcPct val="115000"/>
              </a:lnSpc>
              <a:spcBef>
                <a:spcPts val="0"/>
              </a:spcBef>
              <a:spcAft>
                <a:spcPts val="600"/>
              </a:spcAft>
              <a:buFont typeface="Symbol" panose="05050102010706020507" pitchFamily="18" charset="2"/>
              <a:buChar char=""/>
            </a:pPr>
            <a:r>
              <a:rPr lang="en-GB" sz="2400" dirty="0">
                <a:solidFill>
                  <a:srgbClr val="000000"/>
                </a:solidFill>
                <a:ea typeface="Times" panose="02020603050405020304" pitchFamily="18" charset="0"/>
                <a:cs typeface="Arial" panose="020B0604020202020204" pitchFamily="34" charset="0"/>
              </a:rPr>
              <a:t>What factors should be considered in evaluating the relevance of observable transactions in developing market participant assumptions? </a:t>
            </a:r>
            <a:endParaRPr lang="en-US" sz="2400" dirty="0">
              <a:ea typeface="Calibri" panose="020F0502020204030204" pitchFamily="34" charset="0"/>
              <a:cs typeface="Arial" panose="020B0604020202020204" pitchFamily="34" charset="0"/>
            </a:endParaRPr>
          </a:p>
          <a:p>
            <a:pPr marL="574675" marR="0" lvl="0" indent="-342900">
              <a:lnSpc>
                <a:spcPct val="115000"/>
              </a:lnSpc>
              <a:spcBef>
                <a:spcPts val="0"/>
              </a:spcBef>
              <a:spcAft>
                <a:spcPts val="600"/>
              </a:spcAft>
              <a:buFont typeface="Symbol" panose="05050102010706020507" pitchFamily="18" charset="2"/>
              <a:buChar char=""/>
            </a:pPr>
            <a:r>
              <a:rPr lang="en-GB" sz="2400" dirty="0">
                <a:solidFill>
                  <a:srgbClr val="000000"/>
                </a:solidFill>
                <a:ea typeface="Times" panose="02020603050405020304" pitchFamily="18" charset="0"/>
                <a:cs typeface="Arial" panose="020B0604020202020204" pitchFamily="34" charset="0"/>
              </a:rPr>
              <a:t>How do market participants consider the expected holding period and the possible ultimate exit strategies for the investment?</a:t>
            </a:r>
          </a:p>
          <a:p>
            <a:pPr marL="574675" marR="0" lvl="0" indent="-342900">
              <a:lnSpc>
                <a:spcPct val="115000"/>
              </a:lnSpc>
              <a:spcBef>
                <a:spcPts val="0"/>
              </a:spcBef>
              <a:spcAft>
                <a:spcPts val="600"/>
              </a:spcAft>
              <a:buFont typeface="Symbol" panose="05050102010706020507" pitchFamily="18" charset="2"/>
              <a:buChar char=""/>
            </a:pPr>
            <a:r>
              <a:rPr lang="en-GB" sz="2400" dirty="0">
                <a:solidFill>
                  <a:srgbClr val="000000"/>
                </a:solidFill>
                <a:ea typeface="Times" panose="02020603050405020304" pitchFamily="18" charset="0"/>
                <a:cs typeface="Arial" panose="020B0604020202020204" pitchFamily="34" charset="0"/>
              </a:rPr>
              <a:t>What information do market participants require when evaluating an investment?  </a:t>
            </a:r>
            <a:endParaRPr lang="en-US" sz="2400" dirty="0"/>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26</a:t>
            </a:fld>
            <a:endParaRPr lang="en-US" dirty="0">
              <a:solidFill>
                <a:srgbClr val="898989"/>
              </a:solidFill>
            </a:endParaRPr>
          </a:p>
        </p:txBody>
      </p:sp>
    </p:spTree>
    <p:extLst>
      <p:ext uri="{BB962C8B-B14F-4D97-AF65-F5344CB8AC3E}">
        <p14:creationId xmlns:p14="http://schemas.microsoft.com/office/powerpoint/2010/main" val="3777706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625686"/>
          </a:xfrm>
        </p:spPr>
        <p:txBody>
          <a:bodyPr/>
          <a:lstStyle/>
          <a:p>
            <a:r>
              <a:rPr lang="en-US" dirty="0"/>
              <a:t>Market participant assumptions</a:t>
            </a:r>
          </a:p>
        </p:txBody>
      </p:sp>
      <p:sp>
        <p:nvSpPr>
          <p:cNvPr id="6" name="Rectangle 5">
            <a:extLst>
              <a:ext uri="{FF2B5EF4-FFF2-40B4-BE49-F238E27FC236}">
                <a16:creationId xmlns:a16="http://schemas.microsoft.com/office/drawing/2014/main" id="{464CEDA0-DC35-4C1D-B533-6468CA1B9345}"/>
              </a:ext>
            </a:extLst>
          </p:cNvPr>
          <p:cNvSpPr/>
          <p:nvPr/>
        </p:nvSpPr>
        <p:spPr>
          <a:xfrm>
            <a:off x="110307" y="1302950"/>
            <a:ext cx="8621652" cy="4678204"/>
          </a:xfrm>
          <a:prstGeom prst="rect">
            <a:avLst/>
          </a:prstGeom>
        </p:spPr>
        <p:txBody>
          <a:bodyPr wrap="square">
            <a:spAutoFit/>
          </a:bodyPr>
          <a:lstStyle/>
          <a:p>
            <a:pPr marL="574675" indent="-342900">
              <a:spcBef>
                <a:spcPts val="0"/>
              </a:spcBef>
              <a:spcAft>
                <a:spcPts val="1200"/>
              </a:spcAft>
              <a:buFont typeface="Symbol" panose="05050102010706020507" pitchFamily="18" charset="2"/>
              <a:buChar char=""/>
            </a:pPr>
            <a:r>
              <a:rPr lang="en-US" sz="2400" dirty="0">
                <a:cs typeface="Arial" panose="020B0604020202020204" pitchFamily="34" charset="0"/>
              </a:rPr>
              <a:t>Market participants would necessarily consider information specific to the company, including </a:t>
            </a:r>
            <a:r>
              <a:rPr lang="en-US" sz="2400" b="1" i="1" dirty="0">
                <a:cs typeface="Arial" panose="020B0604020202020204" pitchFamily="34" charset="0"/>
              </a:rPr>
              <a:t>information about the company’s plans under current ownership, as modified by the degree of influence associated with the interest being acquired</a:t>
            </a:r>
          </a:p>
          <a:p>
            <a:pPr marL="574675" indent="-342900">
              <a:spcBef>
                <a:spcPts val="0"/>
              </a:spcBef>
              <a:spcAft>
                <a:spcPts val="1200"/>
              </a:spcAft>
              <a:buFont typeface="Symbol" panose="05050102010706020507" pitchFamily="18" charset="2"/>
              <a:buChar char=""/>
            </a:pPr>
            <a:r>
              <a:rPr lang="en-US" sz="2400" b="1" i="1" dirty="0">
                <a:cs typeface="Arial" panose="020B0604020202020204" pitchFamily="34" charset="0"/>
              </a:rPr>
              <a:t>A reporting entity’s intention to hold an asset or to settle or otherwise fulfill a liability is not relevant when measuring fair value</a:t>
            </a:r>
            <a:r>
              <a:rPr lang="en-US" sz="2400" dirty="0">
                <a:cs typeface="Arial" panose="020B0604020202020204" pitchFamily="34" charset="0"/>
              </a:rPr>
              <a:t>.  Therefore, the fair value of an investment is measured based on an assumed hypothetical transaction in the investment on the measurement date, irrespective of whether any such transaction is planned.  </a:t>
            </a: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27</a:t>
            </a:fld>
            <a:endParaRPr lang="en-US" dirty="0">
              <a:solidFill>
                <a:srgbClr val="898989"/>
              </a:solidFill>
            </a:endParaRPr>
          </a:p>
        </p:txBody>
      </p:sp>
    </p:spTree>
    <p:extLst>
      <p:ext uri="{BB962C8B-B14F-4D97-AF65-F5344CB8AC3E}">
        <p14:creationId xmlns:p14="http://schemas.microsoft.com/office/powerpoint/2010/main" val="208442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668217"/>
          </a:xfrm>
        </p:spPr>
        <p:txBody>
          <a:bodyPr/>
          <a:lstStyle/>
          <a:p>
            <a:r>
              <a:rPr lang="en-US" dirty="0"/>
              <a:t>Market participant assumptions – required return</a:t>
            </a:r>
          </a:p>
        </p:txBody>
      </p:sp>
      <p:sp>
        <p:nvSpPr>
          <p:cNvPr id="6" name="Rectangle 5">
            <a:extLst>
              <a:ext uri="{FF2B5EF4-FFF2-40B4-BE49-F238E27FC236}">
                <a16:creationId xmlns:a16="http://schemas.microsoft.com/office/drawing/2014/main" id="{464CEDA0-DC35-4C1D-B533-6468CA1B9345}"/>
              </a:ext>
            </a:extLst>
          </p:cNvPr>
          <p:cNvSpPr/>
          <p:nvPr/>
        </p:nvSpPr>
        <p:spPr>
          <a:xfrm>
            <a:off x="346911" y="1292318"/>
            <a:ext cx="8385048" cy="3570208"/>
          </a:xfrm>
          <a:prstGeom prst="rect">
            <a:avLst/>
          </a:prstGeom>
        </p:spPr>
        <p:txBody>
          <a:bodyPr wrap="square">
            <a:spAutoFit/>
          </a:bodyPr>
          <a:lstStyle/>
          <a:p>
            <a:pPr marL="574675" indent="-342900">
              <a:spcBef>
                <a:spcPts val="0"/>
              </a:spcBef>
              <a:spcAft>
                <a:spcPts val="1200"/>
              </a:spcAft>
              <a:buFont typeface="Symbol" panose="05050102010706020507" pitchFamily="18" charset="2"/>
              <a:buChar char=""/>
            </a:pPr>
            <a:r>
              <a:rPr lang="en-US" sz="2400" dirty="0">
                <a:cs typeface="Arial" panose="020B0604020202020204" pitchFamily="34" charset="0"/>
              </a:rPr>
              <a:t>The required rate of return or the corresponding multiples that market participants are willing to pay are inputs into many of the valuation models commonly used to value portfolio company investments. </a:t>
            </a:r>
          </a:p>
          <a:p>
            <a:pPr marL="574675" indent="-342900">
              <a:spcBef>
                <a:spcPts val="0"/>
              </a:spcBef>
              <a:spcAft>
                <a:spcPts val="1200"/>
              </a:spcAft>
              <a:buFont typeface="Symbol" panose="05050102010706020507" pitchFamily="18" charset="2"/>
              <a:buChar char=""/>
            </a:pPr>
            <a:r>
              <a:rPr lang="en-US" sz="2400" dirty="0">
                <a:cs typeface="Arial" panose="020B0604020202020204" pitchFamily="34" charset="0"/>
              </a:rPr>
              <a:t>One approach to address this issue is to estimate the required rate of return or the market multiples for the investment as of the initial recognition date by </a:t>
            </a:r>
            <a:r>
              <a:rPr lang="en-US" sz="2400" b="1" i="1" dirty="0">
                <a:cs typeface="Arial" panose="020B0604020202020204" pitchFamily="34" charset="0"/>
              </a:rPr>
              <a:t>calibrating</a:t>
            </a:r>
            <a:r>
              <a:rPr lang="en-US" sz="2400" dirty="0">
                <a:cs typeface="Arial" panose="020B0604020202020204" pitchFamily="34" charset="0"/>
              </a:rPr>
              <a:t> to the transaction price, adjusting for factors that have changed in the interim.</a:t>
            </a: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28</a:t>
            </a:fld>
            <a:endParaRPr lang="en-US" dirty="0">
              <a:solidFill>
                <a:srgbClr val="898989"/>
              </a:solidFill>
            </a:endParaRPr>
          </a:p>
        </p:txBody>
      </p:sp>
    </p:spTree>
    <p:extLst>
      <p:ext uri="{BB962C8B-B14F-4D97-AF65-F5344CB8AC3E}">
        <p14:creationId xmlns:p14="http://schemas.microsoft.com/office/powerpoint/2010/main" val="1221449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7"/>
          <p:cNvSpPr>
            <a:spLocks noGrp="1" noChangeArrowheads="1"/>
          </p:cNvSpPr>
          <p:nvPr>
            <p:ph type="title"/>
          </p:nvPr>
        </p:nvSpPr>
        <p:spPr>
          <a:xfrm>
            <a:off x="2398813" y="1465600"/>
            <a:ext cx="5995379" cy="457200"/>
          </a:xfrm>
        </p:spPr>
        <p:txBody>
          <a:bodyPr/>
          <a:lstStyle/>
          <a:p>
            <a:r>
              <a:rPr lang="en-US" dirty="0"/>
              <a:t>Table of contents</a:t>
            </a:r>
          </a:p>
        </p:txBody>
      </p:sp>
      <p:sp>
        <p:nvSpPr>
          <p:cNvPr id="7171" name="Rectangle 10"/>
          <p:cNvSpPr>
            <a:spLocks noGrp="1" noChangeArrowheads="1"/>
          </p:cNvSpPr>
          <p:nvPr>
            <p:ph type="body" idx="1"/>
          </p:nvPr>
        </p:nvSpPr>
        <p:spPr>
          <a:xfrm>
            <a:off x="2481940" y="2208814"/>
            <a:ext cx="6198920" cy="3598219"/>
          </a:xfrm>
          <a:noFill/>
        </p:spPr>
        <p:txBody>
          <a:bodyPr>
            <a:normAutofit lnSpcReduction="10000"/>
          </a:bodyPr>
          <a:lstStyle/>
          <a:p>
            <a:pPr marL="571500" indent="-571500">
              <a:spcAft>
                <a:spcPts val="600"/>
              </a:spcAft>
              <a:buClr>
                <a:srgbClr val="00355F"/>
              </a:buClr>
            </a:pPr>
            <a:r>
              <a:rPr lang="en-US" sz="2200" b="1" dirty="0"/>
              <a:t>Summary of the Guide</a:t>
            </a:r>
          </a:p>
          <a:p>
            <a:pPr marL="571500" indent="-571500">
              <a:spcAft>
                <a:spcPts val="600"/>
              </a:spcAft>
              <a:buClr>
                <a:srgbClr val="00355F"/>
              </a:buClr>
            </a:pPr>
            <a:r>
              <a:rPr lang="en-US" sz="2200" dirty="0"/>
              <a:t>Stage of Development – Valuation Approaches</a:t>
            </a:r>
          </a:p>
          <a:p>
            <a:pPr marL="571500" indent="-571500">
              <a:spcAft>
                <a:spcPts val="600"/>
              </a:spcAft>
              <a:buClr>
                <a:srgbClr val="00355F"/>
              </a:buClr>
            </a:pPr>
            <a:r>
              <a:rPr lang="en-US" sz="2200" dirty="0"/>
              <a:t>Market Participant Assumptions and Unit of Account</a:t>
            </a:r>
          </a:p>
          <a:p>
            <a:pPr marL="571500" indent="-571500">
              <a:spcAft>
                <a:spcPts val="600"/>
              </a:spcAft>
              <a:buClr>
                <a:srgbClr val="00355F"/>
              </a:buClr>
            </a:pPr>
            <a:r>
              <a:rPr lang="en-US" sz="2200" dirty="0"/>
              <a:t>Debt Valuation Issues</a:t>
            </a:r>
          </a:p>
          <a:p>
            <a:pPr marL="571500" indent="-571500">
              <a:spcAft>
                <a:spcPts val="600"/>
              </a:spcAft>
              <a:buClr>
                <a:srgbClr val="00355F"/>
              </a:buClr>
            </a:pPr>
            <a:r>
              <a:rPr lang="en-US" sz="2200" dirty="0"/>
              <a:t>Complex Companies- Valuation and Allocation</a:t>
            </a:r>
          </a:p>
          <a:p>
            <a:pPr marL="571500" indent="-571500">
              <a:spcAft>
                <a:spcPts val="600"/>
              </a:spcAft>
              <a:buClr>
                <a:srgbClr val="00355F"/>
              </a:buClr>
            </a:pPr>
            <a:r>
              <a:rPr lang="en-US" sz="2200" dirty="0"/>
              <a:t>Conclusion and Q&amp;A</a:t>
            </a:r>
          </a:p>
          <a:p>
            <a:pPr marL="0" indent="0">
              <a:spcAft>
                <a:spcPts val="600"/>
              </a:spcAft>
              <a:buClr>
                <a:srgbClr val="00355F"/>
              </a:buClr>
              <a:buNone/>
            </a:pPr>
            <a:endParaRPr lang="en-US" sz="2200" dirty="0"/>
          </a:p>
        </p:txBody>
      </p:sp>
    </p:spTree>
    <p:extLst>
      <p:ext uri="{BB962C8B-B14F-4D97-AF65-F5344CB8AC3E}">
        <p14:creationId xmlns:p14="http://schemas.microsoft.com/office/powerpoint/2010/main" val="45120902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668217"/>
          </a:xfrm>
        </p:spPr>
        <p:txBody>
          <a:bodyPr/>
          <a:lstStyle/>
          <a:p>
            <a:r>
              <a:rPr lang="en-US" dirty="0"/>
              <a:t>Market participant assumptions – relevance of transactions</a:t>
            </a:r>
          </a:p>
        </p:txBody>
      </p:sp>
      <p:sp>
        <p:nvSpPr>
          <p:cNvPr id="6" name="Rectangle 5">
            <a:extLst>
              <a:ext uri="{FF2B5EF4-FFF2-40B4-BE49-F238E27FC236}">
                <a16:creationId xmlns:a16="http://schemas.microsoft.com/office/drawing/2014/main" id="{464CEDA0-DC35-4C1D-B533-6468CA1B9345}"/>
              </a:ext>
            </a:extLst>
          </p:cNvPr>
          <p:cNvSpPr/>
          <p:nvPr/>
        </p:nvSpPr>
        <p:spPr>
          <a:xfrm>
            <a:off x="346911" y="1292318"/>
            <a:ext cx="8385048" cy="4985980"/>
          </a:xfrm>
          <a:prstGeom prst="rect">
            <a:avLst/>
          </a:prstGeom>
        </p:spPr>
        <p:txBody>
          <a:bodyPr wrap="square">
            <a:spAutoFit/>
          </a:bodyPr>
          <a:lstStyle/>
          <a:p>
            <a:pPr marL="231775">
              <a:spcBef>
                <a:spcPts val="0"/>
              </a:spcBef>
              <a:spcAft>
                <a:spcPts val="1200"/>
              </a:spcAft>
            </a:pPr>
            <a:r>
              <a:rPr lang="en-US" sz="2400" dirty="0">
                <a:cs typeface="Arial" panose="020B0604020202020204" pitchFamily="34" charset="0"/>
              </a:rPr>
              <a:t>In assessing the relevance of transactions for developing market participant assumptions, it is important to consider factors such as:</a:t>
            </a:r>
          </a:p>
          <a:p>
            <a:pPr marL="574675" indent="-342900">
              <a:spcBef>
                <a:spcPts val="0"/>
              </a:spcBef>
              <a:spcAft>
                <a:spcPts val="1200"/>
              </a:spcAft>
              <a:buFont typeface="Symbol" panose="05050102010706020507" pitchFamily="18" charset="2"/>
              <a:buChar char=""/>
            </a:pPr>
            <a:r>
              <a:rPr lang="en-US" sz="2400" dirty="0">
                <a:cs typeface="Arial" panose="020B0604020202020204" pitchFamily="34" charset="0"/>
              </a:rPr>
              <a:t>whether the transaction price reflects a negotiated price for the interest, </a:t>
            </a:r>
          </a:p>
          <a:p>
            <a:pPr marL="574675" indent="-342900">
              <a:spcBef>
                <a:spcPts val="0"/>
              </a:spcBef>
              <a:spcAft>
                <a:spcPts val="1200"/>
              </a:spcAft>
              <a:buFont typeface="Symbol" panose="05050102010706020507" pitchFamily="18" charset="2"/>
              <a:buChar char=""/>
            </a:pPr>
            <a:r>
              <a:rPr lang="en-US" sz="2400" dirty="0">
                <a:cs typeface="Arial" panose="020B0604020202020204" pitchFamily="34" charset="0"/>
              </a:rPr>
              <a:t>whether the transaction price includes additional value elements or strategic benefits (investor specific benefits), and </a:t>
            </a:r>
          </a:p>
          <a:p>
            <a:pPr marL="574675" indent="-342900">
              <a:spcBef>
                <a:spcPts val="0"/>
              </a:spcBef>
              <a:spcAft>
                <a:spcPts val="1200"/>
              </a:spcAft>
              <a:buFont typeface="Symbol" panose="05050102010706020507" pitchFamily="18" charset="2"/>
              <a:buChar char=""/>
            </a:pPr>
            <a:r>
              <a:rPr lang="en-US" sz="2400" dirty="0">
                <a:cs typeface="Arial" panose="020B0604020202020204" pitchFamily="34" charset="0"/>
              </a:rPr>
              <a:t>whether the information available to the parties in the observable transaction(s) is consistent with the information that would be available to a market participant. </a:t>
            </a: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29</a:t>
            </a:fld>
            <a:endParaRPr lang="en-US" dirty="0">
              <a:solidFill>
                <a:srgbClr val="898989"/>
              </a:solidFill>
            </a:endParaRPr>
          </a:p>
        </p:txBody>
      </p:sp>
    </p:spTree>
    <p:extLst>
      <p:ext uri="{BB962C8B-B14F-4D97-AF65-F5344CB8AC3E}">
        <p14:creationId xmlns:p14="http://schemas.microsoft.com/office/powerpoint/2010/main" val="3627461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668217"/>
          </a:xfrm>
        </p:spPr>
        <p:txBody>
          <a:bodyPr/>
          <a:lstStyle/>
          <a:p>
            <a:r>
              <a:rPr lang="en-US" dirty="0"/>
              <a:t>Market participant assumptions – future conditions</a:t>
            </a:r>
          </a:p>
        </p:txBody>
      </p:sp>
      <p:sp>
        <p:nvSpPr>
          <p:cNvPr id="6" name="Rectangle 5">
            <a:extLst>
              <a:ext uri="{FF2B5EF4-FFF2-40B4-BE49-F238E27FC236}">
                <a16:creationId xmlns:a16="http://schemas.microsoft.com/office/drawing/2014/main" id="{464CEDA0-DC35-4C1D-B533-6468CA1B9345}"/>
              </a:ext>
            </a:extLst>
          </p:cNvPr>
          <p:cNvSpPr/>
          <p:nvPr/>
        </p:nvSpPr>
        <p:spPr>
          <a:xfrm>
            <a:off x="221165" y="1441173"/>
            <a:ext cx="8476268" cy="3939540"/>
          </a:xfrm>
          <a:prstGeom prst="rect">
            <a:avLst/>
          </a:prstGeom>
        </p:spPr>
        <p:txBody>
          <a:bodyPr wrap="square">
            <a:spAutoFit/>
          </a:bodyPr>
          <a:lstStyle/>
          <a:p>
            <a:pPr marL="574675" indent="-342900">
              <a:spcBef>
                <a:spcPts val="0"/>
              </a:spcBef>
              <a:spcAft>
                <a:spcPts val="1200"/>
              </a:spcAft>
              <a:buFont typeface="Symbol" panose="05050102010706020507" pitchFamily="18" charset="2"/>
              <a:buChar char=""/>
            </a:pPr>
            <a:r>
              <a:rPr lang="en-US" sz="2400" dirty="0">
                <a:cs typeface="Arial" panose="020B0604020202020204" pitchFamily="34" charset="0"/>
              </a:rPr>
              <a:t>It may be necessary to consider not only the current conditions, but also how the characteristics of the portfolio company may evolve over time and the impact on market participants’ available strategies for realizing value from the investment.  </a:t>
            </a:r>
          </a:p>
          <a:p>
            <a:pPr marL="574675" indent="-342900">
              <a:spcBef>
                <a:spcPts val="0"/>
              </a:spcBef>
              <a:spcAft>
                <a:spcPts val="1200"/>
              </a:spcAft>
              <a:buFont typeface="Symbol" panose="05050102010706020507" pitchFamily="18" charset="2"/>
              <a:buChar char=""/>
            </a:pPr>
            <a:r>
              <a:rPr lang="en-US" sz="2400" dirty="0">
                <a:cs typeface="Arial" panose="020B0604020202020204" pitchFamily="34" charset="0"/>
              </a:rPr>
              <a:t>It is essential to consider expected or possible future market conditions, such as the company’s expected access to future debt and equity capital either through the public or private markets, and the </a:t>
            </a:r>
            <a:r>
              <a:rPr lang="en-US" sz="2400" b="1" i="1" dirty="0">
                <a:cs typeface="Arial" panose="020B0604020202020204" pitchFamily="34" charset="0"/>
              </a:rPr>
              <a:t>expected pricing and dilution </a:t>
            </a:r>
            <a:r>
              <a:rPr lang="en-US" sz="2400" dirty="0">
                <a:cs typeface="Arial" panose="020B0604020202020204" pitchFamily="34" charset="0"/>
              </a:rPr>
              <a:t>that may be associated with each.</a:t>
            </a: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30</a:t>
            </a:fld>
            <a:endParaRPr lang="en-US" dirty="0">
              <a:solidFill>
                <a:srgbClr val="898989"/>
              </a:solidFill>
            </a:endParaRPr>
          </a:p>
        </p:txBody>
      </p:sp>
    </p:spTree>
    <p:extLst>
      <p:ext uri="{BB962C8B-B14F-4D97-AF65-F5344CB8AC3E}">
        <p14:creationId xmlns:p14="http://schemas.microsoft.com/office/powerpoint/2010/main" val="36637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689482"/>
          </a:xfrm>
        </p:spPr>
        <p:txBody>
          <a:bodyPr/>
          <a:lstStyle/>
          <a:p>
            <a:r>
              <a:rPr lang="en-US" dirty="0"/>
              <a:t>Market participant assumptions – alignment of investor interests</a:t>
            </a:r>
          </a:p>
        </p:txBody>
      </p:sp>
      <p:sp>
        <p:nvSpPr>
          <p:cNvPr id="6" name="Rectangle 5">
            <a:extLst>
              <a:ext uri="{FF2B5EF4-FFF2-40B4-BE49-F238E27FC236}">
                <a16:creationId xmlns:a16="http://schemas.microsoft.com/office/drawing/2014/main" id="{464CEDA0-DC35-4C1D-B533-6468CA1B9345}"/>
              </a:ext>
            </a:extLst>
          </p:cNvPr>
          <p:cNvSpPr/>
          <p:nvPr/>
        </p:nvSpPr>
        <p:spPr>
          <a:xfrm>
            <a:off x="118310" y="1302951"/>
            <a:ext cx="8494061" cy="4216539"/>
          </a:xfrm>
          <a:prstGeom prst="rect">
            <a:avLst/>
          </a:prstGeom>
        </p:spPr>
        <p:txBody>
          <a:bodyPr wrap="square">
            <a:spAutoFit/>
          </a:bodyPr>
          <a:lstStyle/>
          <a:p>
            <a:pPr marL="574675" indent="-342900">
              <a:spcBef>
                <a:spcPts val="0"/>
              </a:spcBef>
              <a:spcAft>
                <a:spcPts val="1200"/>
              </a:spcAft>
              <a:buFont typeface="Arial" panose="020B0604020202020204" pitchFamily="34" charset="0"/>
              <a:buChar char="•"/>
            </a:pPr>
            <a:r>
              <a:rPr lang="en-US" sz="2800" dirty="0">
                <a:cs typeface="Arial" panose="020B0604020202020204" pitchFamily="34" charset="0"/>
              </a:rPr>
              <a:t>If the investors hold positions in different classes of instruments, then it is likely that their interests will be less aligned.</a:t>
            </a:r>
          </a:p>
          <a:p>
            <a:pPr marL="574675" indent="-342900">
              <a:spcBef>
                <a:spcPts val="0"/>
              </a:spcBef>
              <a:spcAft>
                <a:spcPts val="1200"/>
              </a:spcAft>
              <a:buFont typeface="Arial" panose="020B0604020202020204" pitchFamily="34" charset="0"/>
              <a:buChar char="•"/>
            </a:pPr>
            <a:r>
              <a:rPr lang="en-US" sz="2800" dirty="0">
                <a:ea typeface="Calibri" panose="020F0502020204030204" pitchFamily="34" charset="0"/>
                <a:cs typeface="Arial" panose="020B0604020202020204" pitchFamily="34" charset="0"/>
              </a:rPr>
              <a:t>For the purpose of estimating the value of an interest in a business, </a:t>
            </a:r>
            <a:r>
              <a:rPr lang="en-US" sz="2800" b="1" i="1" dirty="0">
                <a:ea typeface="Calibri" panose="020F0502020204030204" pitchFamily="34" charset="0"/>
                <a:cs typeface="Arial" panose="020B0604020202020204" pitchFamily="34" charset="0"/>
              </a:rPr>
              <a:t>it is appropriate to consider the value of the business from the perspective of the investors who in aggregate have control of the business</a:t>
            </a:r>
            <a:r>
              <a:rPr lang="en-US" sz="2400" dirty="0">
                <a:ea typeface="Calibri" panose="020F0502020204030204" pitchFamily="34" charset="0"/>
                <a:cs typeface="Arial" panose="020B0604020202020204" pitchFamily="34" charset="0"/>
              </a:rPr>
              <a:t>. </a:t>
            </a:r>
          </a:p>
          <a:p>
            <a:pPr marL="231775">
              <a:spcBef>
                <a:spcPts val="0"/>
              </a:spcBef>
              <a:spcAft>
                <a:spcPts val="1200"/>
              </a:spcAft>
            </a:pPr>
            <a:r>
              <a:rPr lang="en-US" sz="2400" dirty="0">
                <a:cs typeface="Arial" panose="020B0604020202020204" pitchFamily="34" charset="0"/>
              </a:rPr>
              <a:t> </a:t>
            </a: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31</a:t>
            </a:fld>
            <a:endParaRPr lang="en-US" dirty="0">
              <a:solidFill>
                <a:srgbClr val="898989"/>
              </a:solidFill>
            </a:endParaRPr>
          </a:p>
        </p:txBody>
      </p:sp>
    </p:spTree>
    <p:extLst>
      <p:ext uri="{BB962C8B-B14F-4D97-AF65-F5344CB8AC3E}">
        <p14:creationId xmlns:p14="http://schemas.microsoft.com/office/powerpoint/2010/main" val="3752471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632335"/>
          </a:xfrm>
        </p:spPr>
        <p:txBody>
          <a:bodyPr/>
          <a:lstStyle/>
          <a:p>
            <a:r>
              <a:rPr lang="en-US" dirty="0"/>
              <a:t>Market participant assumptions – calibration issues</a:t>
            </a:r>
          </a:p>
        </p:txBody>
      </p:sp>
      <p:sp>
        <p:nvSpPr>
          <p:cNvPr id="6" name="Rectangle 5">
            <a:extLst>
              <a:ext uri="{FF2B5EF4-FFF2-40B4-BE49-F238E27FC236}">
                <a16:creationId xmlns:a16="http://schemas.microsoft.com/office/drawing/2014/main" id="{464CEDA0-DC35-4C1D-B533-6468CA1B9345}"/>
              </a:ext>
            </a:extLst>
          </p:cNvPr>
          <p:cNvSpPr/>
          <p:nvPr/>
        </p:nvSpPr>
        <p:spPr>
          <a:xfrm>
            <a:off x="346911" y="1706987"/>
            <a:ext cx="8385048" cy="3939540"/>
          </a:xfrm>
          <a:prstGeom prst="rect">
            <a:avLst/>
          </a:prstGeom>
        </p:spPr>
        <p:txBody>
          <a:bodyPr wrap="square">
            <a:spAutoFit/>
          </a:bodyPr>
          <a:lstStyle/>
          <a:p>
            <a:pPr marL="457200" marR="0" indent="-45720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400" dirty="0">
                <a:ea typeface="Calibri" panose="020F0502020204030204" pitchFamily="34" charset="0"/>
                <a:cs typeface="Arial" panose="020B0604020202020204" pitchFamily="34" charset="0"/>
              </a:rPr>
              <a:t>In the context of transactions in venture capital and private equity-backed companies, </a:t>
            </a:r>
            <a:r>
              <a:rPr lang="en-US" sz="2400" b="1" i="1" dirty="0">
                <a:ea typeface="Calibri" panose="020F0502020204030204" pitchFamily="34" charset="0"/>
                <a:cs typeface="Arial" panose="020B0604020202020204" pitchFamily="34" charset="0"/>
              </a:rPr>
              <a:t>the value associated with control and the cost of illiquidity are both embedded in the price paid</a:t>
            </a:r>
            <a:r>
              <a:rPr lang="en-US" sz="2400" dirty="0">
                <a:ea typeface="Calibri" panose="020F0502020204030204" pitchFamily="34" charset="0"/>
                <a:cs typeface="Arial" panose="020B0604020202020204" pitchFamily="34" charset="0"/>
              </a:rPr>
              <a:t>. </a:t>
            </a:r>
          </a:p>
          <a:p>
            <a:pPr marL="457200" marR="0" indent="-45720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400" dirty="0">
                <a:ea typeface="Calibri" panose="020F0502020204030204" pitchFamily="34" charset="0"/>
                <a:cs typeface="Arial" panose="020B0604020202020204" pitchFamily="34" charset="0"/>
              </a:rPr>
              <a:t>The task force recommends considering the assumptions that market participants investing in the interest would make regarding the cash flows and their required rate of return, and </a:t>
            </a:r>
            <a:r>
              <a:rPr lang="en-US" sz="2400" b="1" dirty="0">
                <a:ea typeface="Calibri" panose="020F0502020204030204" pitchFamily="34" charset="0"/>
                <a:cs typeface="Arial" panose="020B0604020202020204" pitchFamily="34" charset="0"/>
              </a:rPr>
              <a:t>calibrating to the latest transaction price, rather than applying premia or discounts to some arbitrary or formulaic starting point</a:t>
            </a:r>
            <a:r>
              <a:rPr lang="en-US" sz="2400" dirty="0">
                <a:ea typeface="Calibri" panose="020F0502020204030204" pitchFamily="34" charset="0"/>
                <a:cs typeface="Arial" panose="020B0604020202020204" pitchFamily="34" charset="0"/>
              </a:rPr>
              <a:t>. </a:t>
            </a:r>
            <a:endParaRPr lang="en-US" sz="2400" dirty="0">
              <a:cs typeface="Arial" panose="020B0604020202020204" pitchFamily="34"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32</a:t>
            </a:fld>
            <a:endParaRPr lang="en-US" dirty="0">
              <a:solidFill>
                <a:srgbClr val="898989"/>
              </a:solidFill>
            </a:endParaRPr>
          </a:p>
        </p:txBody>
      </p:sp>
    </p:spTree>
    <p:extLst>
      <p:ext uri="{BB962C8B-B14F-4D97-AF65-F5344CB8AC3E}">
        <p14:creationId xmlns:p14="http://schemas.microsoft.com/office/powerpoint/2010/main" val="4036266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r>
              <a:rPr lang="en-US" dirty="0"/>
              <a:t>Calibration – example from case #9</a:t>
            </a: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33</a:t>
            </a:fld>
            <a:endParaRPr lang="en-US" dirty="0">
              <a:solidFill>
                <a:srgbClr val="898989"/>
              </a:solidFill>
            </a:endParaRPr>
          </a:p>
        </p:txBody>
      </p:sp>
      <p:graphicFrame>
        <p:nvGraphicFramePr>
          <p:cNvPr id="3" name="Table 2">
            <a:extLst>
              <a:ext uri="{FF2B5EF4-FFF2-40B4-BE49-F238E27FC236}">
                <a16:creationId xmlns:a16="http://schemas.microsoft.com/office/drawing/2014/main" id="{CB6A3160-9F5B-424C-9A3B-6DD3D96253B7}"/>
              </a:ext>
            </a:extLst>
          </p:cNvPr>
          <p:cNvGraphicFramePr>
            <a:graphicFrameLocks noGrp="1"/>
          </p:cNvGraphicFramePr>
          <p:nvPr>
            <p:extLst/>
          </p:nvPr>
        </p:nvGraphicFramePr>
        <p:xfrm>
          <a:off x="731520" y="1696720"/>
          <a:ext cx="7579360" cy="4206239"/>
        </p:xfrm>
        <a:graphic>
          <a:graphicData uri="http://schemas.openxmlformats.org/drawingml/2006/table">
            <a:tbl>
              <a:tblPr firstCol="1" bandRow="1"/>
              <a:tblGrid>
                <a:gridCol w="3581259">
                  <a:extLst>
                    <a:ext uri="{9D8B030D-6E8A-4147-A177-3AD203B41FA5}">
                      <a16:colId xmlns:a16="http://schemas.microsoft.com/office/drawing/2014/main" val="3488011935"/>
                    </a:ext>
                  </a:extLst>
                </a:gridCol>
                <a:gridCol w="3998101">
                  <a:extLst>
                    <a:ext uri="{9D8B030D-6E8A-4147-A177-3AD203B41FA5}">
                      <a16:colId xmlns:a16="http://schemas.microsoft.com/office/drawing/2014/main" val="126713098"/>
                    </a:ext>
                  </a:extLst>
                </a:gridCol>
              </a:tblGrid>
              <a:tr h="1113463">
                <a:tc>
                  <a:txBody>
                    <a:bodyPr/>
                    <a:lstStyle/>
                    <a:p>
                      <a:pPr marL="342900" marR="0" lvl="0" indent="-342900">
                        <a:lnSpc>
                          <a:spcPct val="125000"/>
                        </a:lnSpc>
                        <a:spcBef>
                          <a:spcPts val="0"/>
                        </a:spcBef>
                        <a:spcAft>
                          <a:spcPts val="600"/>
                        </a:spcAft>
                        <a:buSzPts val="1000"/>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Value of company at time of potential early exit</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tc>
                  <a:txBody>
                    <a:bodyPr/>
                    <a:lstStyle/>
                    <a:p>
                      <a:pPr marL="0" marR="0" algn="ctr">
                        <a:lnSpc>
                          <a:spcPct val="125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$325 million</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extLst>
                  <a:ext uri="{0D108BD9-81ED-4DB2-BD59-A6C34878D82A}">
                    <a16:rowId xmlns:a16="http://schemas.microsoft.com/office/drawing/2014/main" val="4077454631"/>
                  </a:ext>
                </a:extLst>
              </a:tr>
              <a:tr h="376680">
                <a:tc>
                  <a:txBody>
                    <a:bodyPr/>
                    <a:lstStyle/>
                    <a:p>
                      <a:pPr marL="342900" marR="0" lvl="0" indent="-342900">
                        <a:lnSpc>
                          <a:spcPct val="125000"/>
                        </a:lnSpc>
                        <a:spcBef>
                          <a:spcPts val="0"/>
                        </a:spcBef>
                        <a:spcAft>
                          <a:spcPts val="600"/>
                        </a:spcAft>
                        <a:buSzPts val="1000"/>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Number of shares at IPO</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25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50.0 million</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99338508"/>
                  </a:ext>
                </a:extLst>
              </a:tr>
              <a:tr h="1209376">
                <a:tc>
                  <a:txBody>
                    <a:bodyPr/>
                    <a:lstStyle/>
                    <a:p>
                      <a:pPr marL="342900" marR="0" lvl="0" indent="-342900">
                        <a:lnSpc>
                          <a:spcPct val="125000"/>
                        </a:lnSpc>
                        <a:spcBef>
                          <a:spcPts val="0"/>
                        </a:spcBef>
                        <a:spcAft>
                          <a:spcPts val="600"/>
                        </a:spcAft>
                        <a:buSzPts val="1000"/>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Pre-IPO dilution due to future financing</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tc>
                  <a:txBody>
                    <a:bodyPr/>
                    <a:lstStyle/>
                    <a:p>
                      <a:pPr marL="0" marR="0" algn="ctr">
                        <a:lnSpc>
                          <a:spcPct val="125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70 percent (35 million additional shares, relative to 15 million fully diluted shares as of initial investment date)</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extLst>
                  <a:ext uri="{0D108BD9-81ED-4DB2-BD59-A6C34878D82A}">
                    <a16:rowId xmlns:a16="http://schemas.microsoft.com/office/drawing/2014/main" val="1948965608"/>
                  </a:ext>
                </a:extLst>
              </a:tr>
              <a:tr h="376680">
                <a:tc>
                  <a:txBody>
                    <a:bodyPr/>
                    <a:lstStyle/>
                    <a:p>
                      <a:pPr marL="342900" marR="0" lvl="0" indent="-342900">
                        <a:lnSpc>
                          <a:spcPct val="125000"/>
                        </a:lnSpc>
                        <a:spcBef>
                          <a:spcPts val="0"/>
                        </a:spcBef>
                        <a:spcAft>
                          <a:spcPts val="600"/>
                        </a:spcAft>
                        <a:buSzPts val="1000"/>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Exit value, Series A per share</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25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$6.50</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52969874"/>
                  </a:ext>
                </a:extLst>
              </a:tr>
              <a:tr h="376680">
                <a:tc>
                  <a:txBody>
                    <a:bodyPr/>
                    <a:lstStyle/>
                    <a:p>
                      <a:pPr marL="342900" marR="0" lvl="0" indent="-342900">
                        <a:lnSpc>
                          <a:spcPct val="125000"/>
                        </a:lnSpc>
                        <a:spcBef>
                          <a:spcPts val="0"/>
                        </a:spcBef>
                        <a:spcAft>
                          <a:spcPts val="600"/>
                        </a:spcAft>
                        <a:buSzPts val="1000"/>
                        <a:buFont typeface="Symbol" panose="05050102010706020507" pitchFamily="18" charset="2"/>
                        <a:buChar char=""/>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Probability of successful IPO</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tc>
                  <a:txBody>
                    <a:bodyPr/>
                    <a:lstStyle/>
                    <a:p>
                      <a:pPr marL="0" marR="0" algn="ctr">
                        <a:lnSpc>
                          <a:spcPct val="125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30 percent</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extLst>
                  <a:ext uri="{0D108BD9-81ED-4DB2-BD59-A6C34878D82A}">
                    <a16:rowId xmlns:a16="http://schemas.microsoft.com/office/drawing/2014/main" val="1390041996"/>
                  </a:ext>
                </a:extLst>
              </a:tr>
              <a:tr h="376680">
                <a:tc>
                  <a:txBody>
                    <a:bodyPr/>
                    <a:lstStyle/>
                    <a:p>
                      <a:pPr marL="342900" marR="0" lvl="0" indent="-342900">
                        <a:lnSpc>
                          <a:spcPct val="125000"/>
                        </a:lnSpc>
                        <a:spcBef>
                          <a:spcPts val="0"/>
                        </a:spcBef>
                        <a:spcAft>
                          <a:spcPts val="600"/>
                        </a:spcAft>
                        <a:buSzPts val="1000"/>
                        <a:buFont typeface="Symbol" panose="05050102010706020507" pitchFamily="18" charset="2"/>
                        <a:buChar char=""/>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Adjusted future value</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25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$1.95</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098776565"/>
                  </a:ext>
                </a:extLst>
              </a:tr>
              <a:tr h="376680">
                <a:tc>
                  <a:txBody>
                    <a:bodyPr/>
                    <a:lstStyle/>
                    <a:p>
                      <a:pPr marL="342900" marR="0" lvl="0" indent="-342900">
                        <a:lnSpc>
                          <a:spcPct val="125000"/>
                        </a:lnSpc>
                        <a:spcBef>
                          <a:spcPts val="0"/>
                        </a:spcBef>
                        <a:spcAft>
                          <a:spcPts val="300"/>
                        </a:spcAft>
                        <a:buSzPts val="1000"/>
                        <a:buFont typeface="Symbol" panose="05050102010706020507" pitchFamily="18" charset="2"/>
                        <a:buChar char=""/>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Present value, 3 years @ 25%</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tc>
                  <a:txBody>
                    <a:bodyPr/>
                    <a:lstStyle/>
                    <a:p>
                      <a:pPr marL="0" marR="0" algn="ctr">
                        <a:lnSpc>
                          <a:spcPct val="125000"/>
                        </a:lnSpc>
                        <a:spcBef>
                          <a:spcPts val="0"/>
                        </a:spcBef>
                        <a:spcAft>
                          <a:spcPts val="3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$1.00 (transaction price)</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extLst>
                  <a:ext uri="{0D108BD9-81ED-4DB2-BD59-A6C34878D82A}">
                    <a16:rowId xmlns:a16="http://schemas.microsoft.com/office/drawing/2014/main" val="2698618693"/>
                  </a:ext>
                </a:extLst>
              </a:tr>
            </a:tbl>
          </a:graphicData>
        </a:graphic>
      </p:graphicFrame>
    </p:spTree>
    <p:extLst>
      <p:ext uri="{BB962C8B-B14F-4D97-AF65-F5344CB8AC3E}">
        <p14:creationId xmlns:p14="http://schemas.microsoft.com/office/powerpoint/2010/main" val="3032449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710747"/>
          </a:xfrm>
        </p:spPr>
        <p:txBody>
          <a:bodyPr/>
          <a:lstStyle/>
          <a:p>
            <a:r>
              <a:rPr lang="en-US" dirty="0"/>
              <a:t>Unit of Account – economic best interest</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313583"/>
            <a:ext cx="8125393" cy="5001369"/>
          </a:xfrm>
          <a:prstGeom prst="rect">
            <a:avLst/>
          </a:prstGeom>
        </p:spPr>
        <p:txBody>
          <a:bodyPr wrap="square">
            <a:spAutoFit/>
          </a:bodyPr>
          <a:lstStyle/>
          <a:p>
            <a:pPr marL="457200" marR="0" indent="-457200">
              <a:spcBef>
                <a:spcPts val="0"/>
              </a:spcBef>
              <a:spcAft>
                <a:spcPts val="18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x-none" sz="2000" dirty="0">
                <a:solidFill>
                  <a:srgbClr val="000000"/>
                </a:solidFill>
                <a:ea typeface="Times New Roman" panose="02020603050405020304" pitchFamily="18" charset="0"/>
                <a:cs typeface="Arial" panose="020B0604020202020204" pitchFamily="34" charset="0"/>
              </a:rPr>
              <a:t>The assumed transaction for measuring fair value </a:t>
            </a:r>
            <a:r>
              <a:rPr lang="x-none" sz="2000" b="1" i="1" dirty="0">
                <a:solidFill>
                  <a:srgbClr val="000000"/>
                </a:solidFill>
                <a:ea typeface="Times New Roman" panose="02020603050405020304" pitchFamily="18" charset="0"/>
                <a:cs typeface="Arial" panose="020B0604020202020204" pitchFamily="34" charset="0"/>
              </a:rPr>
              <a:t>may consider multiple units of account within the reporting entity (for example, an equity and debt investment in a given portfolio company transacting together, rather than separately), or a single unit of account </a:t>
            </a:r>
            <a:r>
              <a:rPr lang="x-none" sz="2000" dirty="0">
                <a:solidFill>
                  <a:srgbClr val="000000"/>
                </a:solidFill>
                <a:ea typeface="Times New Roman" panose="02020603050405020304" pitchFamily="18" charset="0"/>
                <a:cs typeface="Arial" panose="020B0604020202020204" pitchFamily="34" charset="0"/>
              </a:rPr>
              <a:t>within the reporting entity, depending on how market participants would transact.</a:t>
            </a:r>
            <a:endParaRPr lang="en-US" sz="2000" dirty="0">
              <a:solidFill>
                <a:srgbClr val="000000"/>
              </a:solidFill>
              <a:ea typeface="Times New Roman" panose="02020603050405020304" pitchFamily="18" charset="0"/>
              <a:cs typeface="Arial" panose="020B0604020202020204" pitchFamily="34" charset="0"/>
            </a:endParaRPr>
          </a:p>
          <a:p>
            <a:pPr marL="457200" indent="-457200">
              <a:spcBef>
                <a:spcPts val="0"/>
              </a:spcBef>
              <a:spcAft>
                <a:spcPts val="18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solidFill>
                  <a:srgbClr val="000000"/>
                </a:solidFill>
                <a:ea typeface="Times New Roman" panose="02020603050405020304" pitchFamily="18" charset="0"/>
                <a:cs typeface="Arial" panose="020B0604020202020204" pitchFamily="34" charset="0"/>
              </a:rPr>
              <a:t>When estimating the fair value of the fund’s position in a given portfolio company</a:t>
            </a:r>
            <a:r>
              <a:rPr lang="x-none" sz="2000" dirty="0">
                <a:solidFill>
                  <a:srgbClr val="000000"/>
                </a:solidFill>
                <a:ea typeface="Times New Roman" panose="02020603050405020304" pitchFamily="18" charset="0"/>
                <a:cs typeface="Arial" panose="020B0604020202020204" pitchFamily="34" charset="0"/>
              </a:rPr>
              <a:t>, </a:t>
            </a:r>
            <a:r>
              <a:rPr lang="x-none" sz="2000" b="1" i="1" dirty="0">
                <a:solidFill>
                  <a:srgbClr val="000000"/>
                </a:solidFill>
                <a:ea typeface="Times New Roman" panose="02020603050405020304" pitchFamily="18" charset="0"/>
                <a:cs typeface="Arial" panose="020B0604020202020204" pitchFamily="34" charset="0"/>
              </a:rPr>
              <a:t>the concept of “economic best interest” is relevant to the determination of the nature of the assumed transaction and what grouping of assets may be appropriate</a:t>
            </a:r>
            <a:r>
              <a:rPr lang="x-none" sz="2000" dirty="0">
                <a:solidFill>
                  <a:srgbClr val="000000"/>
                </a:solidFill>
                <a:ea typeface="Times New Roman" panose="02020603050405020304" pitchFamily="18" charset="0"/>
                <a:cs typeface="Arial" panose="020B0604020202020204" pitchFamily="34" charset="0"/>
              </a:rPr>
              <a:t>.</a:t>
            </a:r>
            <a:endParaRPr lang="en-US" sz="2000" dirty="0">
              <a:solidFill>
                <a:srgbClr val="000000"/>
              </a:solidFill>
              <a:ea typeface="Times New Roman" panose="02020603050405020304" pitchFamily="18" charset="0"/>
              <a:cs typeface="Arial" panose="020B0604020202020204" pitchFamily="34" charset="0"/>
            </a:endParaRPr>
          </a:p>
          <a:p>
            <a:pPr marL="457200" indent="-457200">
              <a:spcBef>
                <a:spcPts val="0"/>
              </a:spcBef>
              <a:spcAft>
                <a:spcPts val="18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x-none" sz="2000" dirty="0">
                <a:solidFill>
                  <a:srgbClr val="000000"/>
                </a:solidFill>
                <a:cs typeface="Arial" panose="020B0604020202020204" pitchFamily="34" charset="0"/>
              </a:rPr>
              <a:t>Using a consistent grouping of assets in measuring the fair value of investments at subsequent measurement dates </a:t>
            </a:r>
            <a:r>
              <a:rPr lang="x-none" sz="2000" b="1" i="1" dirty="0">
                <a:solidFill>
                  <a:srgbClr val="000000"/>
                </a:solidFill>
                <a:cs typeface="Arial" panose="020B0604020202020204" pitchFamily="34" charset="0"/>
              </a:rPr>
              <a:t>facilitates calibration. </a:t>
            </a:r>
            <a:r>
              <a:rPr lang="x-none" sz="2000" b="1" i="1" dirty="0">
                <a:solidFill>
                  <a:srgbClr val="000000"/>
                </a:solidFill>
                <a:ea typeface="Times New Roman" panose="02020603050405020304" pitchFamily="18" charset="0"/>
                <a:cs typeface="Arial" panose="020B0604020202020204" pitchFamily="34" charset="0"/>
              </a:rPr>
              <a:t> </a:t>
            </a:r>
            <a:endParaRPr lang="en-US" sz="2000" b="1" i="1" dirty="0">
              <a:ea typeface="Calibri" panose="020F0502020204030204" pitchFamily="34" charset="0"/>
              <a:cs typeface="Arial" panose="020B0604020202020204" pitchFamily="34" charset="0"/>
            </a:endParaRPr>
          </a:p>
          <a:p>
            <a:pPr lvl="0">
              <a:spcBef>
                <a:spcPts val="0"/>
              </a:spcBef>
            </a:pPr>
            <a:endParaRPr lang="en-US" sz="1400" dirty="0">
              <a:cs typeface="Arial" panose="020B0604020202020204" pitchFamily="34"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34</a:t>
            </a:fld>
            <a:endParaRPr lang="en-US" dirty="0">
              <a:solidFill>
                <a:srgbClr val="898989"/>
              </a:solidFill>
            </a:endParaRPr>
          </a:p>
        </p:txBody>
      </p:sp>
    </p:spTree>
    <p:extLst>
      <p:ext uri="{BB962C8B-B14F-4D97-AF65-F5344CB8AC3E}">
        <p14:creationId xmlns:p14="http://schemas.microsoft.com/office/powerpoint/2010/main" val="3655064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r>
              <a:rPr lang="en-US" dirty="0"/>
              <a:t>Unit of Account – time horizon</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313583"/>
            <a:ext cx="8274249" cy="5170646"/>
          </a:xfrm>
          <a:prstGeom prst="rect">
            <a:avLst/>
          </a:prstGeom>
        </p:spPr>
        <p:txBody>
          <a:bodyPr wrap="square">
            <a:spAutoFit/>
          </a:bodyPr>
          <a:lstStyle/>
          <a:p>
            <a:pPr marL="457200" indent="-457200">
              <a:spcBef>
                <a:spcPts val="0"/>
              </a:spcBef>
              <a:spcAft>
                <a:spcPts val="18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x-none" sz="2000" dirty="0">
                <a:solidFill>
                  <a:srgbClr val="000000"/>
                </a:solidFill>
                <a:cs typeface="Arial" panose="020B0604020202020204" pitchFamily="34" charset="0"/>
              </a:rPr>
              <a:t>When an investment company </a:t>
            </a:r>
            <a:r>
              <a:rPr lang="x-none" sz="2000" b="1" i="1" dirty="0">
                <a:solidFill>
                  <a:srgbClr val="000000"/>
                </a:solidFill>
                <a:cs typeface="Arial" panose="020B0604020202020204" pitchFamily="34" charset="0"/>
              </a:rPr>
              <a:t>initially</a:t>
            </a:r>
            <a:r>
              <a:rPr lang="x-none" sz="2000" dirty="0">
                <a:solidFill>
                  <a:srgbClr val="000000"/>
                </a:solidFill>
                <a:cs typeface="Arial" panose="020B0604020202020204" pitchFamily="34" charset="0"/>
              </a:rPr>
              <a:t> makes an investment into the debt or equity or both of a private company, it considers the expected cash flows it will receive over an expected time horizon through the ultimate exit from the investment. </a:t>
            </a:r>
            <a:endParaRPr lang="en-US" sz="2000" dirty="0">
              <a:solidFill>
                <a:srgbClr val="000000"/>
              </a:solidFill>
              <a:cs typeface="Arial" panose="020B0604020202020204" pitchFamily="34" charset="0"/>
            </a:endParaRPr>
          </a:p>
          <a:p>
            <a:pPr marL="457200" indent="-457200">
              <a:spcBef>
                <a:spcPts val="0"/>
              </a:spcBef>
              <a:spcAft>
                <a:spcPts val="18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x-none" sz="2000" dirty="0">
                <a:solidFill>
                  <a:srgbClr val="000000"/>
                </a:solidFill>
                <a:cs typeface="Arial" panose="020B0604020202020204" pitchFamily="34" charset="0"/>
              </a:rPr>
              <a:t>Equally, for purposes of determining fair value at </a:t>
            </a:r>
            <a:r>
              <a:rPr lang="x-none" sz="2000" b="1" i="1" dirty="0">
                <a:solidFill>
                  <a:srgbClr val="000000"/>
                </a:solidFill>
                <a:cs typeface="Arial" panose="020B0604020202020204" pitchFamily="34" charset="0"/>
              </a:rPr>
              <a:t>subsequent measurement dates</a:t>
            </a:r>
            <a:r>
              <a:rPr lang="x-none" sz="2000" dirty="0">
                <a:solidFill>
                  <a:srgbClr val="000000"/>
                </a:solidFill>
                <a:cs typeface="Arial" panose="020B0604020202020204" pitchFamily="34" charset="0"/>
              </a:rPr>
              <a:t>, market participants would typically consider the cash flows for the investment under current ownership through a liquidity event and the</a:t>
            </a:r>
            <a:r>
              <a:rPr lang="en-US" sz="2000" dirty="0">
                <a:solidFill>
                  <a:srgbClr val="000000"/>
                </a:solidFill>
                <a:cs typeface="Arial" panose="020B0604020202020204" pitchFamily="34" charset="0"/>
              </a:rPr>
              <a:t> </a:t>
            </a:r>
            <a:r>
              <a:rPr lang="x-none" sz="2000" dirty="0">
                <a:solidFill>
                  <a:srgbClr val="000000"/>
                </a:solidFill>
                <a:cs typeface="Arial" panose="020B0604020202020204" pitchFamily="34" charset="0"/>
              </a:rPr>
              <a:t>required rate of return, consistent with the economic best interest</a:t>
            </a:r>
            <a:r>
              <a:rPr lang="en-US" sz="2000" dirty="0">
                <a:solidFill>
                  <a:srgbClr val="000000"/>
                </a:solidFill>
                <a:cs typeface="Arial" panose="020B0604020202020204" pitchFamily="34" charset="0"/>
              </a:rPr>
              <a:t> of the </a:t>
            </a:r>
            <a:r>
              <a:rPr lang="x-none" sz="2000" b="1" i="1" dirty="0">
                <a:solidFill>
                  <a:srgbClr val="000000"/>
                </a:solidFill>
                <a:cs typeface="Arial" panose="020B0604020202020204" pitchFamily="34" charset="0"/>
              </a:rPr>
              <a:t>investors who in aggregate have control of the business</a:t>
            </a:r>
            <a:r>
              <a:rPr lang="x-none" sz="2000" dirty="0">
                <a:solidFill>
                  <a:srgbClr val="000000"/>
                </a:solidFill>
                <a:cs typeface="Arial" panose="020B0604020202020204" pitchFamily="34" charset="0"/>
              </a:rPr>
              <a:t>. </a:t>
            </a:r>
            <a:endParaRPr lang="en-US" sz="2000" dirty="0">
              <a:solidFill>
                <a:srgbClr val="000000"/>
              </a:solidFill>
              <a:cs typeface="Arial" panose="020B0604020202020204" pitchFamily="34" charset="0"/>
            </a:endParaRPr>
          </a:p>
          <a:p>
            <a:pPr marL="457200" indent="-457200">
              <a:spcBef>
                <a:spcPts val="0"/>
              </a:spcBef>
              <a:spcAft>
                <a:spcPts val="18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x-none" sz="2000" dirty="0">
                <a:solidFill>
                  <a:srgbClr val="000000"/>
                </a:solidFill>
                <a:cs typeface="Arial" panose="020B0604020202020204" pitchFamily="34" charset="0"/>
              </a:rPr>
              <a:t>it would be appropriate to include </a:t>
            </a:r>
            <a:r>
              <a:rPr lang="x-none" sz="2000" b="1" i="1" dirty="0">
                <a:solidFill>
                  <a:srgbClr val="000000"/>
                </a:solidFill>
                <a:cs typeface="Arial" panose="020B0604020202020204" pitchFamily="34" charset="0"/>
              </a:rPr>
              <a:t>the time horizon that market participants would expect for the investment,</a:t>
            </a:r>
            <a:r>
              <a:rPr lang="x-none" sz="2000" dirty="0">
                <a:solidFill>
                  <a:srgbClr val="000000"/>
                </a:solidFill>
                <a:cs typeface="Arial" panose="020B0604020202020204" pitchFamily="34" charset="0"/>
              </a:rPr>
              <a:t> the strategies available to maximize value for the investment, and liquidity considerations</a:t>
            </a:r>
            <a:r>
              <a:rPr lang="en-US" sz="2000" dirty="0">
                <a:solidFill>
                  <a:srgbClr val="000000"/>
                </a:solidFill>
                <a:cs typeface="Arial" panose="020B0604020202020204" pitchFamily="34" charset="0"/>
              </a:rPr>
              <a:t>, as well as market participants’ required rate of return under current market conditions</a:t>
            </a:r>
            <a:r>
              <a:rPr lang="x-none" sz="1800" dirty="0">
                <a:solidFill>
                  <a:srgbClr val="000000"/>
                </a:solidFill>
                <a:cs typeface="Arial" panose="020B0604020202020204" pitchFamily="34" charset="0"/>
              </a:rPr>
              <a:t>. </a:t>
            </a:r>
            <a:endParaRPr lang="en-US" sz="1800" dirty="0">
              <a:solidFill>
                <a:srgbClr val="000000"/>
              </a:solidFill>
              <a:cs typeface="Arial" panose="020B0604020202020204" pitchFamily="34"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35</a:t>
            </a:fld>
            <a:endParaRPr lang="en-US" dirty="0">
              <a:solidFill>
                <a:srgbClr val="898989"/>
              </a:solidFill>
            </a:endParaRPr>
          </a:p>
        </p:txBody>
      </p:sp>
    </p:spTree>
    <p:extLst>
      <p:ext uri="{BB962C8B-B14F-4D97-AF65-F5344CB8AC3E}">
        <p14:creationId xmlns:p14="http://schemas.microsoft.com/office/powerpoint/2010/main" val="2207592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r>
              <a:rPr lang="en-US" dirty="0"/>
              <a:t>Unit of Account – example #5</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313583"/>
            <a:ext cx="8385048" cy="5305170"/>
          </a:xfrm>
          <a:prstGeom prst="rect">
            <a:avLst/>
          </a:prstGeom>
        </p:spPr>
        <p:txBody>
          <a:bodyPr wrap="square">
            <a:spAutoFit/>
          </a:bodyPr>
          <a:lstStyle/>
          <a:p>
            <a:pPr marL="0" marR="0" algn="just">
              <a:lnSpc>
                <a:spcPct val="115000"/>
              </a:lnSpc>
              <a:spcBef>
                <a:spcPts val="600"/>
              </a:spcBef>
              <a:spcAft>
                <a:spcPts val="600"/>
              </a:spcAft>
            </a:pPr>
            <a:r>
              <a:rPr lang="en-US" sz="1800" dirty="0">
                <a:solidFill>
                  <a:srgbClr val="000000"/>
                </a:solidFill>
                <a:ea typeface="Times New Roman" panose="02020603050405020304" pitchFamily="18" charset="0"/>
                <a:cs typeface="Arial" panose="020B0604020202020204" pitchFamily="34" charset="0"/>
              </a:rPr>
              <a:t>A</a:t>
            </a:r>
            <a:r>
              <a:rPr lang="en-US" sz="1800" b="1" i="1" dirty="0">
                <a:solidFill>
                  <a:srgbClr val="000000"/>
                </a:solidFill>
                <a:ea typeface="Times New Roman" panose="02020603050405020304" pitchFamily="18" charset="0"/>
                <a:cs typeface="Arial" panose="020B0604020202020204" pitchFamily="34" charset="0"/>
              </a:rPr>
              <a:t> single fund purchases 100% of the equity and 100% of the debt </a:t>
            </a:r>
            <a:r>
              <a:rPr lang="en-US" sz="1800" dirty="0">
                <a:solidFill>
                  <a:srgbClr val="000000"/>
                </a:solidFill>
                <a:ea typeface="Times New Roman" panose="02020603050405020304" pitchFamily="18" charset="0"/>
                <a:cs typeface="Arial" panose="020B0604020202020204" pitchFamily="34" charset="0"/>
              </a:rPr>
              <a:t>of a company. The debt has a five-year maturity and includes a change in control provision with repayment at 110% of par if a change of control occurs within the first year, declining to par by the fifth year. </a:t>
            </a:r>
            <a:endParaRPr lang="en-US" sz="1800" dirty="0">
              <a:ea typeface="Calibri" panose="020F0502020204030204" pitchFamily="34" charset="0"/>
              <a:cs typeface="Arial" panose="020B0604020202020204" pitchFamily="34" charset="0"/>
            </a:endParaRPr>
          </a:p>
          <a:p>
            <a:pPr marL="285750" marR="0" indent="-285750" algn="just">
              <a:lnSpc>
                <a:spcPct val="115000"/>
              </a:lnSpc>
              <a:spcBef>
                <a:spcPts val="600"/>
              </a:spcBef>
              <a:spcAft>
                <a:spcPts val="600"/>
              </a:spcAft>
              <a:buFont typeface="Arial" panose="020B0604020202020204" pitchFamily="34" charset="0"/>
              <a:buChar char="•"/>
            </a:pPr>
            <a:r>
              <a:rPr lang="en-US" sz="1800" dirty="0">
                <a:solidFill>
                  <a:srgbClr val="000000"/>
                </a:solidFill>
                <a:ea typeface="SimSun" panose="02010600030101010101" pitchFamily="2" charset="-122"/>
                <a:cs typeface="Arial" panose="020B0604020202020204" pitchFamily="34" charset="0"/>
              </a:rPr>
              <a:t>The assumed transaction for the </a:t>
            </a:r>
            <a:r>
              <a:rPr lang="en-US" sz="1800" b="1" i="1" dirty="0">
                <a:solidFill>
                  <a:srgbClr val="000000"/>
                </a:solidFill>
                <a:ea typeface="SimSun" panose="02010600030101010101" pitchFamily="2" charset="-122"/>
                <a:cs typeface="Arial" panose="020B0604020202020204" pitchFamily="34" charset="0"/>
              </a:rPr>
              <a:t>equity</a:t>
            </a:r>
            <a:r>
              <a:rPr lang="en-US" sz="1800" dirty="0">
                <a:solidFill>
                  <a:srgbClr val="000000"/>
                </a:solidFill>
                <a:ea typeface="SimSun" panose="02010600030101010101" pitchFamily="2" charset="-122"/>
                <a:cs typeface="Arial" panose="020B0604020202020204" pitchFamily="34" charset="0"/>
              </a:rPr>
              <a:t> would be a transfer of the equity interest to a market participant to realize value over the expected time horizon for the investment, consistent with the assumptions that market participants, acting in their economic best interest, would use in pricing the asset. </a:t>
            </a:r>
          </a:p>
          <a:p>
            <a:pPr marL="285750" marR="0" indent="-285750" algn="just">
              <a:lnSpc>
                <a:spcPct val="115000"/>
              </a:lnSpc>
              <a:spcBef>
                <a:spcPts val="600"/>
              </a:spcBef>
              <a:spcAft>
                <a:spcPts val="600"/>
              </a:spcAft>
              <a:buFont typeface="Arial" panose="020B0604020202020204" pitchFamily="34" charset="0"/>
              <a:buChar char="•"/>
            </a:pPr>
            <a:r>
              <a:rPr lang="en-US" sz="1800" dirty="0">
                <a:solidFill>
                  <a:srgbClr val="000000"/>
                </a:solidFill>
                <a:ea typeface="SimSun" panose="02010600030101010101" pitchFamily="2" charset="-122"/>
                <a:cs typeface="Arial" panose="020B0604020202020204" pitchFamily="34" charset="0"/>
              </a:rPr>
              <a:t>The assumed transaction for the </a:t>
            </a:r>
            <a:r>
              <a:rPr lang="en-US" sz="1800" b="1" i="1" dirty="0">
                <a:solidFill>
                  <a:srgbClr val="000000"/>
                </a:solidFill>
                <a:ea typeface="SimSun" panose="02010600030101010101" pitchFamily="2" charset="-122"/>
                <a:cs typeface="Arial" panose="020B0604020202020204" pitchFamily="34" charset="0"/>
              </a:rPr>
              <a:t>debt</a:t>
            </a:r>
            <a:r>
              <a:rPr lang="en-US" sz="1800" dirty="0">
                <a:solidFill>
                  <a:srgbClr val="000000"/>
                </a:solidFill>
                <a:ea typeface="SimSun" panose="02010600030101010101" pitchFamily="2" charset="-122"/>
                <a:cs typeface="Arial" panose="020B0604020202020204" pitchFamily="34" charset="0"/>
              </a:rPr>
              <a:t> would be the transfer of the debt position to a market participant who would realize value over the expected time to repayment of the debt. </a:t>
            </a:r>
          </a:p>
          <a:p>
            <a:pPr marL="285750" marR="0" indent="-285750" algn="just">
              <a:lnSpc>
                <a:spcPct val="115000"/>
              </a:lnSpc>
              <a:spcBef>
                <a:spcPts val="600"/>
              </a:spcBef>
              <a:spcAft>
                <a:spcPts val="600"/>
              </a:spcAft>
              <a:buFont typeface="Arial" panose="020B0604020202020204" pitchFamily="34" charset="0"/>
              <a:buChar char="•"/>
            </a:pPr>
            <a:r>
              <a:rPr lang="en-US" sz="1800" dirty="0">
                <a:solidFill>
                  <a:srgbClr val="000000"/>
                </a:solidFill>
                <a:ea typeface="SimSun" panose="02010600030101010101" pitchFamily="2" charset="-122"/>
                <a:cs typeface="Arial" panose="020B0604020202020204" pitchFamily="34" charset="0"/>
              </a:rPr>
              <a:t>Alternatively, the fair value measurement may consider a transaction that involves </a:t>
            </a:r>
            <a:r>
              <a:rPr lang="en-US" sz="1800" b="1" i="1" dirty="0">
                <a:solidFill>
                  <a:srgbClr val="000000"/>
                </a:solidFill>
                <a:ea typeface="SimSun" panose="02010600030101010101" pitchFamily="2" charset="-122"/>
                <a:cs typeface="Arial" panose="020B0604020202020204" pitchFamily="34" charset="0"/>
              </a:rPr>
              <a:t>both the debt and controlling equity position</a:t>
            </a:r>
            <a:r>
              <a:rPr lang="en-US" sz="1800" dirty="0">
                <a:solidFill>
                  <a:srgbClr val="000000"/>
                </a:solidFill>
                <a:ea typeface="SimSun" panose="02010600030101010101" pitchFamily="2" charset="-122"/>
                <a:cs typeface="Arial" panose="020B0604020202020204" pitchFamily="34" charset="0"/>
              </a:rPr>
              <a:t>, if market participants would transact for the investment in this manner, consistent with their economic best interest.</a:t>
            </a:r>
            <a:endParaRPr lang="en-US" sz="1800" i="1" dirty="0">
              <a:solidFill>
                <a:srgbClr val="000000"/>
              </a:solidFill>
              <a:ea typeface="Times New Roman" panose="02020603050405020304" pitchFamily="18" charset="0"/>
              <a:cs typeface="Times New Roman" panose="02020603050405020304" pitchFamily="18"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36</a:t>
            </a:fld>
            <a:endParaRPr lang="en-US" dirty="0">
              <a:solidFill>
                <a:srgbClr val="898989"/>
              </a:solidFill>
            </a:endParaRPr>
          </a:p>
        </p:txBody>
      </p:sp>
    </p:spTree>
    <p:extLst>
      <p:ext uri="{BB962C8B-B14F-4D97-AF65-F5344CB8AC3E}">
        <p14:creationId xmlns:p14="http://schemas.microsoft.com/office/powerpoint/2010/main" val="4291188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r>
              <a:rPr lang="en-US" dirty="0"/>
              <a:t>Unit of Account – example #10</a:t>
            </a:r>
          </a:p>
        </p:txBody>
      </p:sp>
      <p:sp>
        <p:nvSpPr>
          <p:cNvPr id="6" name="Rectangle 5">
            <a:extLst>
              <a:ext uri="{FF2B5EF4-FFF2-40B4-BE49-F238E27FC236}">
                <a16:creationId xmlns:a16="http://schemas.microsoft.com/office/drawing/2014/main" id="{464CEDA0-DC35-4C1D-B533-6468CA1B9345}"/>
              </a:ext>
            </a:extLst>
          </p:cNvPr>
          <p:cNvSpPr/>
          <p:nvPr/>
        </p:nvSpPr>
        <p:spPr>
          <a:xfrm>
            <a:off x="346911" y="1181106"/>
            <a:ext cx="8385048" cy="5125186"/>
          </a:xfrm>
          <a:prstGeom prst="rect">
            <a:avLst/>
          </a:prstGeom>
        </p:spPr>
        <p:txBody>
          <a:bodyPr wrap="square">
            <a:spAutoFit/>
          </a:bodyPr>
          <a:lstStyle/>
          <a:p>
            <a:pPr marR="0" algn="just">
              <a:lnSpc>
                <a:spcPct val="115000"/>
              </a:lnSpc>
              <a:spcBef>
                <a:spcPts val="600"/>
              </a:spcBef>
              <a:spcAft>
                <a:spcPts val="600"/>
              </a:spcAft>
            </a:pPr>
            <a:r>
              <a:rPr lang="en-US" sz="2000" dirty="0">
                <a:ea typeface="Times New Roman" panose="02020603050405020304" pitchFamily="18" charset="0"/>
                <a:cs typeface="Arial" panose="020B0604020202020204" pitchFamily="34" charset="0"/>
              </a:rPr>
              <a:t>Following a recent Series C financing, Fund X holds 100% of the Series A and B and 30% of the Series C, for a total interest of 43.3%; </a:t>
            </a:r>
          </a:p>
          <a:p>
            <a:pPr marL="285750" indent="-285750" algn="just">
              <a:lnSpc>
                <a:spcPct val="115000"/>
              </a:lnSpc>
              <a:spcBef>
                <a:spcPts val="600"/>
              </a:spcBef>
              <a:spcAft>
                <a:spcPts val="600"/>
              </a:spcAft>
              <a:buFont typeface="Arial" panose="020B0604020202020204" pitchFamily="34" charset="0"/>
              <a:buChar char="•"/>
            </a:pPr>
            <a:r>
              <a:rPr lang="en-US" sz="2000" dirty="0">
                <a:solidFill>
                  <a:srgbClr val="000000"/>
                </a:solidFill>
                <a:ea typeface="SimSun" panose="02010600030101010101" pitchFamily="2" charset="-122"/>
                <a:cs typeface="Arial" panose="020B0604020202020204" pitchFamily="34" charset="0"/>
              </a:rPr>
              <a:t>The assumed transaction would be a transfer of the fund’s preferred stock holdings or a transfer of each preferred equity class separately. </a:t>
            </a:r>
          </a:p>
          <a:p>
            <a:pPr marL="285750" indent="-285750" algn="just">
              <a:lnSpc>
                <a:spcPct val="115000"/>
              </a:lnSpc>
              <a:spcBef>
                <a:spcPts val="600"/>
              </a:spcBef>
              <a:spcAft>
                <a:spcPts val="600"/>
              </a:spcAft>
              <a:buFont typeface="Arial" panose="020B0604020202020204" pitchFamily="34" charset="0"/>
              <a:buChar char="•"/>
            </a:pPr>
            <a:r>
              <a:rPr lang="en-US" sz="2000" dirty="0">
                <a:solidFill>
                  <a:srgbClr val="000000"/>
                </a:solidFill>
                <a:ea typeface="SimSun" panose="02010600030101010101" pitchFamily="2" charset="-122"/>
                <a:cs typeface="Arial" panose="020B0604020202020204" pitchFamily="34" charset="0"/>
              </a:rPr>
              <a:t>If Fund X determines that market participants, acting in their economic best interest, would transact in the interests as a package, then the assumed transaction would be a transaction in all three preferred equity classes together. In this case, the fund would allocate value on a reasonable and consistent basis.</a:t>
            </a:r>
          </a:p>
          <a:p>
            <a:pPr marL="285750" indent="-285750" algn="just">
              <a:lnSpc>
                <a:spcPct val="115000"/>
              </a:lnSpc>
              <a:spcBef>
                <a:spcPts val="600"/>
              </a:spcBef>
              <a:spcAft>
                <a:spcPts val="600"/>
              </a:spcAft>
              <a:buFont typeface="Arial" panose="020B0604020202020204" pitchFamily="34" charset="0"/>
              <a:buChar char="•"/>
            </a:pPr>
            <a:r>
              <a:rPr lang="en-US" sz="2000" dirty="0">
                <a:solidFill>
                  <a:srgbClr val="000000"/>
                </a:solidFill>
                <a:ea typeface="Times New Roman" panose="02020603050405020304" pitchFamily="18" charset="0"/>
                <a:cs typeface="Arial" panose="020B0604020202020204" pitchFamily="34" charset="0"/>
              </a:rPr>
              <a:t>It is presumed that market participants would consider the expected time horizon for the investment. The expected future liquidity event for the Series A and Series B preferred stock is the same as for the Series C preferred stock – that is, a sale of the company or an IPO.</a:t>
            </a:r>
            <a:endParaRPr lang="en-US" sz="2000" dirty="0">
              <a:ea typeface="Calibri" panose="020F0502020204030204" pitchFamily="34" charset="0"/>
              <a:cs typeface="Arial" panose="020B0604020202020204" pitchFamily="34"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37</a:t>
            </a:fld>
            <a:endParaRPr lang="en-US" dirty="0">
              <a:solidFill>
                <a:srgbClr val="898989"/>
              </a:solidFill>
            </a:endParaRPr>
          </a:p>
        </p:txBody>
      </p:sp>
    </p:spTree>
    <p:extLst>
      <p:ext uri="{BB962C8B-B14F-4D97-AF65-F5344CB8AC3E}">
        <p14:creationId xmlns:p14="http://schemas.microsoft.com/office/powerpoint/2010/main" val="3303147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7"/>
          <p:cNvSpPr>
            <a:spLocks noGrp="1" noChangeArrowheads="1"/>
          </p:cNvSpPr>
          <p:nvPr>
            <p:ph type="title"/>
          </p:nvPr>
        </p:nvSpPr>
        <p:spPr>
          <a:xfrm>
            <a:off x="2398813" y="1465600"/>
            <a:ext cx="5995379" cy="457200"/>
          </a:xfrm>
        </p:spPr>
        <p:txBody>
          <a:bodyPr/>
          <a:lstStyle/>
          <a:p>
            <a:r>
              <a:rPr lang="en-US" dirty="0"/>
              <a:t>Table of contents</a:t>
            </a:r>
          </a:p>
        </p:txBody>
      </p:sp>
      <p:sp>
        <p:nvSpPr>
          <p:cNvPr id="7171" name="Rectangle 10"/>
          <p:cNvSpPr>
            <a:spLocks noGrp="1" noChangeArrowheads="1"/>
          </p:cNvSpPr>
          <p:nvPr>
            <p:ph type="body" idx="1"/>
          </p:nvPr>
        </p:nvSpPr>
        <p:spPr>
          <a:xfrm>
            <a:off x="2481940" y="2208814"/>
            <a:ext cx="6198920" cy="3598219"/>
          </a:xfrm>
          <a:noFill/>
        </p:spPr>
        <p:txBody>
          <a:bodyPr>
            <a:normAutofit lnSpcReduction="10000"/>
          </a:bodyPr>
          <a:lstStyle/>
          <a:p>
            <a:pPr marL="571500" indent="-571500">
              <a:spcAft>
                <a:spcPts val="600"/>
              </a:spcAft>
              <a:buClr>
                <a:srgbClr val="00355F"/>
              </a:buClr>
            </a:pPr>
            <a:r>
              <a:rPr lang="en-US" sz="2200" dirty="0"/>
              <a:t>Summary of the Guide</a:t>
            </a:r>
          </a:p>
          <a:p>
            <a:pPr marL="571500" indent="-571500">
              <a:spcAft>
                <a:spcPts val="600"/>
              </a:spcAft>
              <a:buClr>
                <a:srgbClr val="00355F"/>
              </a:buClr>
            </a:pPr>
            <a:r>
              <a:rPr lang="en-US" sz="2200" dirty="0"/>
              <a:t>Stage of Development – Valuation Approaches</a:t>
            </a:r>
          </a:p>
          <a:p>
            <a:pPr marL="571500" indent="-571500">
              <a:spcAft>
                <a:spcPts val="600"/>
              </a:spcAft>
              <a:buClr>
                <a:srgbClr val="00355F"/>
              </a:buClr>
            </a:pPr>
            <a:r>
              <a:rPr lang="en-US" sz="2200" dirty="0"/>
              <a:t>Market Participant Assumptions and Unit of Account</a:t>
            </a:r>
          </a:p>
          <a:p>
            <a:pPr marL="571500" indent="-571500">
              <a:spcAft>
                <a:spcPts val="600"/>
              </a:spcAft>
              <a:buClr>
                <a:srgbClr val="00355F"/>
              </a:buClr>
            </a:pPr>
            <a:r>
              <a:rPr lang="en-US" sz="2200" b="1" dirty="0"/>
              <a:t>Debt Valuation Issues</a:t>
            </a:r>
          </a:p>
          <a:p>
            <a:pPr marL="571500" indent="-571500">
              <a:spcAft>
                <a:spcPts val="600"/>
              </a:spcAft>
              <a:buClr>
                <a:srgbClr val="00355F"/>
              </a:buClr>
            </a:pPr>
            <a:r>
              <a:rPr lang="en-US" sz="2200" dirty="0"/>
              <a:t>Complex Companies- Valuation and Allocation</a:t>
            </a:r>
          </a:p>
          <a:p>
            <a:pPr marL="571500" indent="-571500">
              <a:spcAft>
                <a:spcPts val="600"/>
              </a:spcAft>
              <a:buClr>
                <a:srgbClr val="00355F"/>
              </a:buClr>
            </a:pPr>
            <a:r>
              <a:rPr lang="en-US" sz="2200" dirty="0"/>
              <a:t>Conclusion and Q&amp;A</a:t>
            </a:r>
          </a:p>
          <a:p>
            <a:pPr marL="0" indent="0">
              <a:spcAft>
                <a:spcPts val="600"/>
              </a:spcAft>
              <a:buClr>
                <a:srgbClr val="00355F"/>
              </a:buClr>
              <a:buNone/>
            </a:pPr>
            <a:endParaRPr lang="en-US" sz="2200" dirty="0"/>
          </a:p>
        </p:txBody>
      </p:sp>
    </p:spTree>
    <p:extLst>
      <p:ext uri="{BB962C8B-B14F-4D97-AF65-F5344CB8AC3E}">
        <p14:creationId xmlns:p14="http://schemas.microsoft.com/office/powerpoint/2010/main" val="11153618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pPr eaLnBrk="1" hangingPunct="1"/>
            <a:r>
              <a:rPr lang="en-US" dirty="0"/>
              <a:t>AICPA Task Force Objectives</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313583"/>
            <a:ext cx="8385048" cy="4647426"/>
          </a:xfrm>
          <a:prstGeom prst="rect">
            <a:avLst/>
          </a:prstGeom>
        </p:spPr>
        <p:txBody>
          <a:bodyPr wrap="square">
            <a:spAutoFit/>
          </a:bodyPr>
          <a:lstStyle/>
          <a:p>
            <a:pPr lvl="1" indent="-342900">
              <a:spcAft>
                <a:spcPts val="1200"/>
              </a:spcAft>
              <a:buFont typeface="Arial" panose="020B0604020202020204" pitchFamily="34" charset="0"/>
              <a:buChar char="•"/>
            </a:pPr>
            <a:r>
              <a:rPr lang="en-US" altLang="en-US" sz="2400" dirty="0"/>
              <a:t>Harmonize the diverse views of industry participants, auditors and valuation specialists</a:t>
            </a:r>
          </a:p>
          <a:p>
            <a:pPr lvl="1" indent="-342900">
              <a:buFont typeface="Arial" panose="020B0604020202020204" pitchFamily="34" charset="0"/>
              <a:buChar char="•"/>
            </a:pPr>
            <a:r>
              <a:rPr lang="en-US" altLang="en-US" sz="2400" dirty="0"/>
              <a:t>Produce a user friendly guide with examples that can be used to reason through real situations faced by investment fund managers, valuation specialists and auditors</a:t>
            </a:r>
          </a:p>
          <a:p>
            <a:pPr lvl="1"/>
            <a:endParaRPr lang="en-US" altLang="en-US" sz="2800" dirty="0"/>
          </a:p>
          <a:p>
            <a:pPr marL="117475" lvl="1">
              <a:spcAft>
                <a:spcPts val="1200"/>
              </a:spcAft>
            </a:pPr>
            <a:r>
              <a:rPr lang="en-US" altLang="en-US" sz="2400" b="1" dirty="0"/>
              <a:t>This presentation contains excerpts from:</a:t>
            </a:r>
          </a:p>
          <a:p>
            <a:pPr marL="509588" lvl="3"/>
            <a:r>
              <a:rPr lang="en-US" sz="2000" dirty="0"/>
              <a:t>AICPA Accounting and Valuation Guide: </a:t>
            </a:r>
            <a:r>
              <a:rPr lang="en-US" sz="2000" i="1" dirty="0"/>
              <a:t>Valuation of Portfolio Company Investments of Venture Capital and Private Equity Funds and Other Investment Companies – </a:t>
            </a:r>
            <a:r>
              <a:rPr lang="en-US" sz="2000" b="1" dirty="0"/>
              <a:t>Working Draft Released May 15, 2018</a:t>
            </a:r>
            <a:endParaRPr lang="en-US" sz="2000" dirty="0"/>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3</a:t>
            </a:fld>
            <a:endParaRPr lang="en-US" dirty="0">
              <a:solidFill>
                <a:srgbClr val="898989"/>
              </a:solidFill>
            </a:endParaRPr>
          </a:p>
        </p:txBody>
      </p:sp>
    </p:spTree>
    <p:extLst>
      <p:ext uri="{BB962C8B-B14F-4D97-AF65-F5344CB8AC3E}">
        <p14:creationId xmlns:p14="http://schemas.microsoft.com/office/powerpoint/2010/main" val="3492604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636319"/>
          </a:xfrm>
        </p:spPr>
        <p:txBody>
          <a:bodyPr/>
          <a:lstStyle/>
          <a:p>
            <a:pPr>
              <a:spcAft>
                <a:spcPts val="1200"/>
              </a:spcAft>
            </a:pPr>
            <a:r>
              <a:rPr lang="en-US" dirty="0"/>
              <a:t>Section Overview</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502688"/>
            <a:ext cx="8385048" cy="5570756"/>
          </a:xfrm>
          <a:prstGeom prst="rect">
            <a:avLst/>
          </a:prstGeom>
        </p:spPr>
        <p:txBody>
          <a:bodyPr wrap="square">
            <a:spAutoFit/>
          </a:bodyPr>
          <a:lstStyle/>
          <a:p>
            <a:pPr marL="342900" indent="-342900">
              <a:spcAft>
                <a:spcPts val="1200"/>
              </a:spcAft>
              <a:buFont typeface="Arial" panose="020B0604020202020204" pitchFamily="34" charset="0"/>
              <a:buChar char="•"/>
            </a:pPr>
            <a:r>
              <a:rPr lang="en-US" sz="2800" dirty="0"/>
              <a:t>Two unit of account issues described</a:t>
            </a:r>
          </a:p>
          <a:p>
            <a:pPr marL="800100" lvl="1" indent="-342900">
              <a:spcAft>
                <a:spcPts val="1200"/>
              </a:spcAft>
              <a:buFont typeface="Arial" panose="020B0604020202020204" pitchFamily="34" charset="0"/>
              <a:buChar char="•"/>
            </a:pPr>
            <a:r>
              <a:rPr lang="en-US" sz="2800" dirty="0"/>
              <a:t>Debt is the subject interest</a:t>
            </a:r>
          </a:p>
          <a:p>
            <a:pPr marL="800100" lvl="1" indent="-342900">
              <a:spcAft>
                <a:spcPts val="1200"/>
              </a:spcAft>
              <a:buFont typeface="Arial" panose="020B0604020202020204" pitchFamily="34" charset="0"/>
              <a:buChar char="•"/>
            </a:pPr>
            <a:r>
              <a:rPr lang="en-US" sz="2800" dirty="0"/>
              <a:t>Equity is the subject interest</a:t>
            </a:r>
          </a:p>
          <a:p>
            <a:pPr marL="1257300" lvl="2" indent="-342900">
              <a:spcAft>
                <a:spcPts val="1200"/>
              </a:spcAft>
              <a:buFont typeface="Arial" panose="020B0604020202020204" pitchFamily="34" charset="0"/>
              <a:buChar char="•"/>
            </a:pPr>
            <a:r>
              <a:rPr lang="en-US" sz="2800" dirty="0"/>
              <a:t>What is the appropriate value of debt to subtract from enterprise value?</a:t>
            </a:r>
          </a:p>
          <a:p>
            <a:pPr marL="342900" indent="-342900">
              <a:spcAft>
                <a:spcPts val="1200"/>
              </a:spcAft>
              <a:buFont typeface="Arial" panose="020B0604020202020204" pitchFamily="34" charset="0"/>
              <a:buChar char="•"/>
            </a:pPr>
            <a:r>
              <a:rPr lang="en-US" sz="2800" dirty="0"/>
              <a:t>Other issues</a:t>
            </a:r>
          </a:p>
          <a:p>
            <a:pPr marL="800100" lvl="1" indent="-342900">
              <a:spcAft>
                <a:spcPts val="1200"/>
              </a:spcAft>
              <a:buFont typeface="Arial" panose="020B0604020202020204" pitchFamily="34" charset="0"/>
              <a:buChar char="•"/>
            </a:pPr>
            <a:r>
              <a:rPr lang="en-US" sz="2800" dirty="0"/>
              <a:t>Prepayment penalties</a:t>
            </a:r>
          </a:p>
          <a:p>
            <a:pPr marL="800100" lvl="1" indent="-342900">
              <a:spcAft>
                <a:spcPts val="1200"/>
              </a:spcAft>
              <a:buFont typeface="Arial" panose="020B0604020202020204" pitchFamily="34" charset="0"/>
              <a:buChar char="•"/>
            </a:pPr>
            <a:r>
              <a:rPr lang="en-US" sz="2800" dirty="0"/>
              <a:t>Change of control provisions</a:t>
            </a:r>
          </a:p>
          <a:p>
            <a:pPr marL="800100" lvl="1" indent="-342900">
              <a:spcAft>
                <a:spcPts val="1200"/>
              </a:spcAft>
              <a:buFont typeface="Arial" panose="020B0604020202020204" pitchFamily="34" charset="0"/>
              <a:buChar char="•"/>
            </a:pPr>
            <a:r>
              <a:rPr lang="en-US" sz="2800" dirty="0"/>
              <a:t>Expected time horizon</a:t>
            </a:r>
            <a:endParaRPr lang="en-US" sz="2400" dirty="0"/>
          </a:p>
          <a:p>
            <a:pPr>
              <a:spcAft>
                <a:spcPts val="1200"/>
              </a:spcAft>
            </a:pPr>
            <a:endParaRPr lang="en-US" sz="2400" dirty="0"/>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39</a:t>
            </a:fld>
            <a:endParaRPr lang="en-US" dirty="0">
              <a:solidFill>
                <a:srgbClr val="898989"/>
              </a:solidFill>
            </a:endParaRPr>
          </a:p>
        </p:txBody>
      </p:sp>
    </p:spTree>
    <p:extLst>
      <p:ext uri="{BB962C8B-B14F-4D97-AF65-F5344CB8AC3E}">
        <p14:creationId xmlns:p14="http://schemas.microsoft.com/office/powerpoint/2010/main" val="577478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636319"/>
          </a:xfrm>
        </p:spPr>
        <p:txBody>
          <a:bodyPr/>
          <a:lstStyle/>
          <a:p>
            <a:r>
              <a:rPr lang="en-US" dirty="0"/>
              <a:t>Chapter 6 Valuing debt – When debt is the unit of account</a:t>
            </a:r>
          </a:p>
        </p:txBody>
      </p:sp>
      <p:sp>
        <p:nvSpPr>
          <p:cNvPr id="6" name="Rectangle 5">
            <a:extLst>
              <a:ext uri="{FF2B5EF4-FFF2-40B4-BE49-F238E27FC236}">
                <a16:creationId xmlns:a16="http://schemas.microsoft.com/office/drawing/2014/main" id="{464CEDA0-DC35-4C1D-B533-6468CA1B9345}"/>
              </a:ext>
            </a:extLst>
          </p:cNvPr>
          <p:cNvSpPr/>
          <p:nvPr/>
        </p:nvSpPr>
        <p:spPr>
          <a:xfrm>
            <a:off x="496194" y="1354223"/>
            <a:ext cx="8385048" cy="5460469"/>
          </a:xfrm>
          <a:prstGeom prst="rect">
            <a:avLst/>
          </a:prstGeom>
        </p:spPr>
        <p:txBody>
          <a:bodyPr wrap="square">
            <a:spAutoFit/>
          </a:bodyPr>
          <a:lstStyle/>
          <a:p>
            <a:pPr marL="457200" marR="0" indent="-457200">
              <a:lnSpc>
                <a:spcPct val="115000"/>
              </a:lnSpc>
              <a:spcBef>
                <a:spcPts val="120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ea typeface="Times New Roman" panose="02020603050405020304" pitchFamily="18" charset="0"/>
                <a:cs typeface="Arial" panose="020B0604020202020204" pitchFamily="34" charset="0"/>
              </a:rPr>
              <a:t>The fair value</a:t>
            </a:r>
            <a:r>
              <a:rPr lang="en-US" sz="2000" dirty="0">
                <a:ea typeface="Calibri" panose="020F0502020204030204" pitchFamily="34" charset="0"/>
                <a:cs typeface="Arial" panose="020B0604020202020204" pitchFamily="34" charset="0"/>
              </a:rPr>
              <a:t> </a:t>
            </a:r>
            <a:r>
              <a:rPr lang="en-US" sz="2000" dirty="0">
                <a:ea typeface="Times New Roman" panose="02020603050405020304" pitchFamily="18" charset="0"/>
                <a:cs typeface="Arial" panose="020B0604020202020204" pitchFamily="34" charset="0"/>
              </a:rPr>
              <a:t>of debt reflects the price at which the debt instrument would transact between market participants </a:t>
            </a:r>
            <a:r>
              <a:rPr lang="en-US" sz="2000" b="1" i="1" dirty="0">
                <a:ea typeface="Times New Roman" panose="02020603050405020304" pitchFamily="18" charset="0"/>
                <a:cs typeface="Arial" panose="020B0604020202020204" pitchFamily="34" charset="0"/>
              </a:rPr>
              <a:t>transacting in the debt</a:t>
            </a:r>
            <a:r>
              <a:rPr lang="en-US" sz="2000" dirty="0">
                <a:ea typeface="Times New Roman" panose="02020603050405020304" pitchFamily="18" charset="0"/>
                <a:cs typeface="Arial" panose="020B0604020202020204" pitchFamily="34" charset="0"/>
              </a:rPr>
              <a:t>, in an orderly transaction at the measurement date. </a:t>
            </a:r>
          </a:p>
          <a:p>
            <a:pPr marL="457200" marR="0" indent="-457200">
              <a:lnSpc>
                <a:spcPct val="115000"/>
              </a:lnSpc>
              <a:spcBef>
                <a:spcPts val="120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ea typeface="Times New Roman" panose="02020603050405020304" pitchFamily="18" charset="0"/>
                <a:cs typeface="Arial" panose="020B0604020202020204" pitchFamily="34" charset="0"/>
              </a:rPr>
              <a:t>This value would consider the contractual terms of the debt instrument (e.g., coupon rate, contractual maturity, amortization and other pre‑payment features, change of control provisions, conversion rights if any), the historical and projected financial performance of the company, the information that market participants transacting in the </a:t>
            </a:r>
            <a:r>
              <a:rPr lang="en-US" sz="2000" b="1" dirty="0">
                <a:ea typeface="Times New Roman" panose="02020603050405020304" pitchFamily="18" charset="0"/>
                <a:cs typeface="Arial" panose="020B0604020202020204" pitchFamily="34" charset="0"/>
              </a:rPr>
              <a:t>debt</a:t>
            </a:r>
            <a:r>
              <a:rPr lang="en-US" sz="2000" dirty="0">
                <a:ea typeface="Times New Roman" panose="02020603050405020304" pitchFamily="18" charset="0"/>
                <a:cs typeface="Arial" panose="020B0604020202020204" pitchFamily="34" charset="0"/>
              </a:rPr>
              <a:t> would have regarding the plans of the portfolio company that issued the debt (e.g., expected time horizon), and the expected cash flows and market yield considering the risk of the instrument and current market conditions.</a:t>
            </a:r>
            <a:endParaRPr lang="en-US" sz="2000" dirty="0">
              <a:ea typeface="Calibri" panose="020F0502020204030204" pitchFamily="34" charset="0"/>
              <a:cs typeface="Arial" panose="020B0604020202020204" pitchFamily="34" charset="0"/>
            </a:endParaRPr>
          </a:p>
          <a:p>
            <a:pPr marL="0" marR="0">
              <a:spcBef>
                <a:spcPts val="0"/>
              </a:spcBef>
              <a:spcAft>
                <a:spcPts val="1000"/>
              </a:spcAft>
            </a:pPr>
            <a:r>
              <a:rPr lang="en-US" sz="1050" dirty="0">
                <a:ea typeface="Calibri" panose="020F0502020204030204" pitchFamily="34" charset="0"/>
                <a:cs typeface="Arial" panose="020B0604020202020204" pitchFamily="34" charset="0"/>
              </a:rPr>
              <a:t> </a:t>
            </a:r>
            <a:endParaRPr lang="en-US" sz="1800" dirty="0">
              <a:cs typeface="Arial" panose="020B0604020202020204" pitchFamily="34" charset="0"/>
            </a:endParaRPr>
          </a:p>
          <a:p>
            <a:pPr lvl="0"/>
            <a:endParaRPr lang="en-US" sz="2400" dirty="0">
              <a:cs typeface="Arial" panose="020B0604020202020204" pitchFamily="34"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40</a:t>
            </a:fld>
            <a:endParaRPr lang="en-US" dirty="0">
              <a:solidFill>
                <a:srgbClr val="898989"/>
              </a:solidFill>
            </a:endParaRPr>
          </a:p>
        </p:txBody>
      </p:sp>
    </p:spTree>
    <p:extLst>
      <p:ext uri="{BB962C8B-B14F-4D97-AF65-F5344CB8AC3E}">
        <p14:creationId xmlns:p14="http://schemas.microsoft.com/office/powerpoint/2010/main" val="4045234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593789"/>
          </a:xfrm>
        </p:spPr>
        <p:txBody>
          <a:bodyPr/>
          <a:lstStyle/>
          <a:p>
            <a:r>
              <a:rPr lang="en-US" dirty="0"/>
              <a:t>Chapter 6 Valuing debt – When debt is the unit of account</a:t>
            </a:r>
          </a:p>
        </p:txBody>
      </p:sp>
      <p:sp>
        <p:nvSpPr>
          <p:cNvPr id="6" name="Rectangle 5">
            <a:extLst>
              <a:ext uri="{FF2B5EF4-FFF2-40B4-BE49-F238E27FC236}">
                <a16:creationId xmlns:a16="http://schemas.microsoft.com/office/drawing/2014/main" id="{464CEDA0-DC35-4C1D-B533-6468CA1B9345}"/>
              </a:ext>
            </a:extLst>
          </p:cNvPr>
          <p:cNvSpPr/>
          <p:nvPr/>
        </p:nvSpPr>
        <p:spPr>
          <a:xfrm>
            <a:off x="346911" y="1322325"/>
            <a:ext cx="8385048" cy="4478149"/>
          </a:xfrm>
          <a:prstGeom prst="rect">
            <a:avLst/>
          </a:prstGeom>
        </p:spPr>
        <p:txBody>
          <a:bodyPr wrap="square">
            <a:spAutoFit/>
          </a:bodyPr>
          <a:lstStyle/>
          <a:p>
            <a:pPr marL="342900" marR="0" indent="-342900">
              <a:spcBef>
                <a:spcPts val="0"/>
              </a:spcBef>
              <a:spcAft>
                <a:spcPts val="1000"/>
              </a:spcAft>
              <a:buFont typeface="Arial" panose="020B0604020202020204" pitchFamily="34" charset="0"/>
              <a:buChar char="•"/>
            </a:pPr>
            <a:r>
              <a:rPr lang="en-US" sz="2000" dirty="0">
                <a:ea typeface="Times New Roman" panose="02020603050405020304" pitchFamily="18" charset="0"/>
                <a:cs typeface="Arial" panose="020B0604020202020204" pitchFamily="34" charset="0"/>
              </a:rPr>
              <a:t>If the debt has </a:t>
            </a:r>
            <a:r>
              <a:rPr lang="en-US" sz="2000" b="1" i="1" dirty="0">
                <a:ea typeface="Times New Roman" panose="02020603050405020304" pitchFamily="18" charset="0"/>
                <a:cs typeface="Arial" panose="020B0604020202020204" pitchFamily="34" charset="0"/>
              </a:rPr>
              <a:t>prepayment features </a:t>
            </a:r>
            <a:r>
              <a:rPr lang="en-US" sz="2000" dirty="0">
                <a:ea typeface="Times New Roman" panose="02020603050405020304" pitchFamily="18" charset="0"/>
                <a:cs typeface="Arial" panose="020B0604020202020204" pitchFamily="34" charset="0"/>
              </a:rPr>
              <a:t>(such as call or put rights), it may be necessary to consider the optimal timing of repayment for the issuer (call features) and the holder (put features), given the future evolution in market yields. </a:t>
            </a:r>
          </a:p>
          <a:p>
            <a:pPr marL="342900" marR="0" indent="-342900">
              <a:spcBef>
                <a:spcPts val="0"/>
              </a:spcBef>
              <a:spcAft>
                <a:spcPts val="1000"/>
              </a:spcAft>
              <a:buFont typeface="Arial" panose="020B0604020202020204" pitchFamily="34" charset="0"/>
              <a:buChar char="•"/>
            </a:pPr>
            <a:r>
              <a:rPr lang="en-US" sz="2000" dirty="0">
                <a:ea typeface="Times New Roman" panose="02020603050405020304" pitchFamily="18" charset="0"/>
                <a:cs typeface="Arial" panose="020B0604020202020204" pitchFamily="34" charset="0"/>
              </a:rPr>
              <a:t>For example, if the debt is pre-payable with decreasing levels of prepayment penalties as time progresses, it may be optimal for the issuer to prepay at a later date rather than prepaying immediately. </a:t>
            </a:r>
          </a:p>
          <a:p>
            <a:pPr marL="800100" lvl="1" indent="-342900">
              <a:spcBef>
                <a:spcPts val="0"/>
              </a:spcBef>
              <a:spcAft>
                <a:spcPts val="1000"/>
              </a:spcAft>
              <a:buFont typeface="Arial" panose="020B0604020202020204" pitchFamily="34" charset="0"/>
              <a:buChar char="•"/>
            </a:pPr>
            <a:r>
              <a:rPr lang="en-US" sz="2000" dirty="0">
                <a:ea typeface="Times New Roman" panose="02020603050405020304" pitchFamily="18" charset="0"/>
                <a:cs typeface="Arial" panose="020B0604020202020204" pitchFamily="34" charset="0"/>
              </a:rPr>
              <a:t>Debt instruments with such features may be valued using a stochastic model considering the volatility in market yields, </a:t>
            </a:r>
          </a:p>
          <a:p>
            <a:pPr marL="800100" lvl="1" indent="-342900">
              <a:spcBef>
                <a:spcPts val="0"/>
              </a:spcBef>
              <a:spcAft>
                <a:spcPts val="1000"/>
              </a:spcAft>
              <a:buFont typeface="Arial" panose="020B0604020202020204" pitchFamily="34" charset="0"/>
              <a:buChar char="•"/>
            </a:pPr>
            <a:r>
              <a:rPr lang="en-US" sz="2000" dirty="0">
                <a:ea typeface="Times New Roman" panose="02020603050405020304" pitchFamily="18" charset="0"/>
                <a:cs typeface="Arial" panose="020B0604020202020204" pitchFamily="34" charset="0"/>
              </a:rPr>
              <a:t>Alternatively, the cost of the prepayment feature may be embedded in the calibrated market yield, and the optimal prepayment strategy at later measurement dates may be assessed using a scenario analysis</a:t>
            </a:r>
            <a:endParaRPr lang="en-US" sz="2000" dirty="0">
              <a:cs typeface="Arial" panose="020B0604020202020204" pitchFamily="34"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41</a:t>
            </a:fld>
            <a:endParaRPr lang="en-US" dirty="0">
              <a:solidFill>
                <a:srgbClr val="898989"/>
              </a:solidFill>
            </a:endParaRPr>
          </a:p>
        </p:txBody>
      </p:sp>
    </p:spTree>
    <p:extLst>
      <p:ext uri="{BB962C8B-B14F-4D97-AF65-F5344CB8AC3E}">
        <p14:creationId xmlns:p14="http://schemas.microsoft.com/office/powerpoint/2010/main" val="991941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700114"/>
          </a:xfrm>
        </p:spPr>
        <p:txBody>
          <a:bodyPr/>
          <a:lstStyle/>
          <a:p>
            <a:r>
              <a:rPr lang="en-US" dirty="0"/>
              <a:t>Chapter 6 Valuing debt – When valuing equity</a:t>
            </a:r>
            <a:br>
              <a:rPr lang="en-US" dirty="0"/>
            </a:br>
            <a:endParaRPr lang="en-US" dirty="0"/>
          </a:p>
        </p:txBody>
      </p:sp>
      <p:sp>
        <p:nvSpPr>
          <p:cNvPr id="6" name="Rectangle 5">
            <a:extLst>
              <a:ext uri="{FF2B5EF4-FFF2-40B4-BE49-F238E27FC236}">
                <a16:creationId xmlns:a16="http://schemas.microsoft.com/office/drawing/2014/main" id="{464CEDA0-DC35-4C1D-B533-6468CA1B9345}"/>
              </a:ext>
            </a:extLst>
          </p:cNvPr>
          <p:cNvSpPr/>
          <p:nvPr/>
        </p:nvSpPr>
        <p:spPr>
          <a:xfrm>
            <a:off x="465714" y="1313583"/>
            <a:ext cx="8385048" cy="5032147"/>
          </a:xfrm>
          <a:prstGeom prst="rect">
            <a:avLst/>
          </a:prstGeom>
        </p:spPr>
        <p:txBody>
          <a:bodyPr wrap="square">
            <a:spAutoFit/>
          </a:bodyPr>
          <a:lstStyle/>
          <a:p>
            <a:pPr marL="342900" marR="0" indent="-342900">
              <a:spcBef>
                <a:spcPts val="0"/>
              </a:spcBef>
              <a:spcAft>
                <a:spcPts val="1000"/>
              </a:spcAft>
              <a:buFont typeface="Arial" panose="020B0604020202020204" pitchFamily="34" charset="0"/>
              <a:buChar char="•"/>
            </a:pPr>
            <a:r>
              <a:rPr lang="en-US" sz="2000" dirty="0">
                <a:ea typeface="Times New Roman" panose="02020603050405020304" pitchFamily="18" charset="0"/>
                <a:cs typeface="Arial" panose="020B0604020202020204" pitchFamily="34" charset="0"/>
              </a:rPr>
              <a:t>The value of debt for the purpose of valuing equity (that is, used as an input in valuing the equity interests in a portfolio company), reflects </a:t>
            </a:r>
            <a:r>
              <a:rPr lang="en-US" sz="2000" b="1" i="1" dirty="0">
                <a:ea typeface="Times New Roman" panose="02020603050405020304" pitchFamily="18" charset="0"/>
                <a:cs typeface="Arial" panose="020B0604020202020204" pitchFamily="34" charset="0"/>
              </a:rPr>
              <a:t>the value of the liability that market participants transacting in the equity interests would subtract from the total enterprise value to establish a price for the equity interests </a:t>
            </a:r>
            <a:r>
              <a:rPr lang="en-US" sz="2000" dirty="0">
                <a:ea typeface="Times New Roman" panose="02020603050405020304" pitchFamily="18" charset="0"/>
                <a:cs typeface="Arial" panose="020B0604020202020204" pitchFamily="34" charset="0"/>
              </a:rPr>
              <a:t>in an orderly transaction at the measurement date. </a:t>
            </a:r>
          </a:p>
          <a:p>
            <a:pPr marL="342900" marR="0" indent="-342900">
              <a:spcBef>
                <a:spcPts val="0"/>
              </a:spcBef>
              <a:spcAft>
                <a:spcPts val="1000"/>
              </a:spcAft>
              <a:buFont typeface="Arial" panose="020B0604020202020204" pitchFamily="34" charset="0"/>
              <a:buChar char="•"/>
            </a:pPr>
            <a:r>
              <a:rPr lang="en-US" sz="2000" dirty="0">
                <a:ea typeface="Times New Roman" panose="02020603050405020304" pitchFamily="18" charset="0"/>
                <a:cs typeface="Arial" panose="020B0604020202020204" pitchFamily="34" charset="0"/>
              </a:rPr>
              <a:t>This value </a:t>
            </a:r>
            <a:r>
              <a:rPr lang="en-US" sz="2000" b="1" dirty="0">
                <a:ea typeface="Times New Roman" panose="02020603050405020304" pitchFamily="18" charset="0"/>
                <a:cs typeface="Arial" panose="020B0604020202020204" pitchFamily="34" charset="0"/>
              </a:rPr>
              <a:t>similarly</a:t>
            </a:r>
            <a:r>
              <a:rPr lang="en-US" sz="2000" dirty="0">
                <a:ea typeface="Times New Roman" panose="02020603050405020304" pitchFamily="18" charset="0"/>
                <a:cs typeface="Arial" panose="020B0604020202020204" pitchFamily="34" charset="0"/>
              </a:rPr>
              <a:t> would consider the contractual terms of the debt instrument, the historical and projected financial performance of the company, the information that market participants transacting in the </a:t>
            </a:r>
            <a:r>
              <a:rPr lang="en-US" sz="2000" b="1" dirty="0">
                <a:ea typeface="Times New Roman" panose="02020603050405020304" pitchFamily="18" charset="0"/>
                <a:cs typeface="Arial" panose="020B0604020202020204" pitchFamily="34" charset="0"/>
              </a:rPr>
              <a:t>equity</a:t>
            </a:r>
            <a:r>
              <a:rPr lang="en-US" sz="2000" dirty="0">
                <a:ea typeface="Times New Roman" panose="02020603050405020304" pitchFamily="18" charset="0"/>
                <a:cs typeface="Arial" panose="020B0604020202020204" pitchFamily="34" charset="0"/>
              </a:rPr>
              <a:t> would have regarding the plans of the portfolio company that issued the debt (e.g., </a:t>
            </a:r>
            <a:r>
              <a:rPr lang="en-US" sz="2000" b="1" i="1" dirty="0">
                <a:ea typeface="Times New Roman" panose="02020603050405020304" pitchFamily="18" charset="0"/>
                <a:cs typeface="Arial" panose="020B0604020202020204" pitchFamily="34" charset="0"/>
              </a:rPr>
              <a:t>expected time horizon</a:t>
            </a:r>
            <a:r>
              <a:rPr lang="en-US" sz="2000" dirty="0">
                <a:ea typeface="Times New Roman" panose="02020603050405020304" pitchFamily="18" charset="0"/>
                <a:cs typeface="Arial" panose="020B0604020202020204" pitchFamily="34" charset="0"/>
              </a:rPr>
              <a:t>), and the expected cash flows and market yield considering the risk of the instrument and current market conditions. </a:t>
            </a:r>
            <a:r>
              <a:rPr lang="en-US" sz="2000" dirty="0">
                <a:ea typeface="Calibri" panose="020F0502020204030204" pitchFamily="34" charset="0"/>
                <a:cs typeface="Arial" panose="020B0604020202020204" pitchFamily="34" charset="0"/>
              </a:rPr>
              <a:t> </a:t>
            </a:r>
          </a:p>
          <a:p>
            <a:pPr marL="0" marR="0">
              <a:spcBef>
                <a:spcPts val="0"/>
              </a:spcBef>
              <a:spcAft>
                <a:spcPts val="1000"/>
              </a:spcAft>
            </a:pPr>
            <a:r>
              <a:rPr lang="en-US" dirty="0">
                <a:ea typeface="Calibri" panose="020F0502020204030204" pitchFamily="34" charset="0"/>
                <a:cs typeface="Arial" panose="020B0604020202020204" pitchFamily="34" charset="0"/>
              </a:rPr>
              <a:t> </a:t>
            </a:r>
            <a:r>
              <a:rPr lang="en-US" sz="1200" dirty="0">
                <a:ea typeface="Calibri" panose="020F0502020204030204" pitchFamily="34" charset="0"/>
                <a:cs typeface="Arial" panose="020B0604020202020204" pitchFamily="34" charset="0"/>
              </a:rPr>
              <a:t> </a:t>
            </a:r>
            <a:endParaRPr lang="en-US" sz="2400" dirty="0">
              <a:cs typeface="Arial" panose="020B0604020202020204" pitchFamily="34" charset="0"/>
            </a:endParaRPr>
          </a:p>
          <a:p>
            <a:pPr lvl="0"/>
            <a:endParaRPr lang="en-US" sz="2400" dirty="0">
              <a:cs typeface="Arial" panose="020B0604020202020204" pitchFamily="34"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42</a:t>
            </a:fld>
            <a:endParaRPr lang="en-US" dirty="0">
              <a:solidFill>
                <a:srgbClr val="898989"/>
              </a:solidFill>
            </a:endParaRPr>
          </a:p>
        </p:txBody>
      </p:sp>
    </p:spTree>
    <p:extLst>
      <p:ext uri="{BB962C8B-B14F-4D97-AF65-F5344CB8AC3E}">
        <p14:creationId xmlns:p14="http://schemas.microsoft.com/office/powerpoint/2010/main" val="1843675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r>
              <a:rPr lang="en-US" dirty="0"/>
              <a:t>Chapter 6 Valuing debt – When valuing equity</a:t>
            </a:r>
          </a:p>
        </p:txBody>
      </p:sp>
      <p:sp>
        <p:nvSpPr>
          <p:cNvPr id="6" name="Rectangle 5">
            <a:extLst>
              <a:ext uri="{FF2B5EF4-FFF2-40B4-BE49-F238E27FC236}">
                <a16:creationId xmlns:a16="http://schemas.microsoft.com/office/drawing/2014/main" id="{464CEDA0-DC35-4C1D-B533-6468CA1B9345}"/>
              </a:ext>
            </a:extLst>
          </p:cNvPr>
          <p:cNvSpPr/>
          <p:nvPr/>
        </p:nvSpPr>
        <p:spPr>
          <a:xfrm>
            <a:off x="183441" y="1268260"/>
            <a:ext cx="8385048" cy="4832092"/>
          </a:xfrm>
          <a:prstGeom prst="rect">
            <a:avLst/>
          </a:prstGeom>
        </p:spPr>
        <p:txBody>
          <a:bodyPr wrap="square">
            <a:spAutoFit/>
          </a:bodyPr>
          <a:lstStyle/>
          <a:p>
            <a:pPr marL="457200" marR="0" indent="-45720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ea typeface="Times New Roman" panose="02020603050405020304" pitchFamily="18" charset="0"/>
                <a:cs typeface="Arial" panose="020B0604020202020204" pitchFamily="34" charset="0"/>
              </a:rPr>
              <a:t>The value of debt for the purpose of valuing equity reflects the cost that market participants transacting in the equity would assign to this liability given the expected interest and principal payments over the </a:t>
            </a:r>
            <a:r>
              <a:rPr lang="en-US" sz="2000" b="1" i="1" dirty="0">
                <a:ea typeface="Times New Roman" panose="02020603050405020304" pitchFamily="18" charset="0"/>
                <a:cs typeface="Arial" panose="020B0604020202020204" pitchFamily="34" charset="0"/>
              </a:rPr>
              <a:t>expected time horizon </a:t>
            </a:r>
            <a:r>
              <a:rPr lang="en-US" sz="2000" dirty="0">
                <a:ea typeface="Times New Roman" panose="02020603050405020304" pitchFamily="18" charset="0"/>
                <a:cs typeface="Arial" panose="020B0604020202020204" pitchFamily="34" charset="0"/>
              </a:rPr>
              <a:t>for the debt. </a:t>
            </a:r>
          </a:p>
          <a:p>
            <a:pPr marL="457200" marR="0" indent="-45720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b="1" i="1" dirty="0">
                <a:ea typeface="Times New Roman" panose="02020603050405020304" pitchFamily="18" charset="0"/>
                <a:cs typeface="Arial" panose="020B0604020202020204" pitchFamily="34" charset="0"/>
              </a:rPr>
              <a:t>Market participants transacting in the equity may make different assumptions than market participants transacting in the debt</a:t>
            </a:r>
            <a:r>
              <a:rPr lang="en-US" sz="2000" b="1" dirty="0">
                <a:ea typeface="Times New Roman" panose="02020603050405020304" pitchFamily="18" charset="0"/>
                <a:cs typeface="Arial" panose="020B0604020202020204" pitchFamily="34" charset="0"/>
              </a:rPr>
              <a:t>, </a:t>
            </a:r>
            <a:r>
              <a:rPr lang="en-US" sz="2000" dirty="0">
                <a:ea typeface="Times New Roman" panose="02020603050405020304" pitchFamily="18" charset="0"/>
                <a:cs typeface="Arial" panose="020B0604020202020204" pitchFamily="34" charset="0"/>
              </a:rPr>
              <a:t>as these transactions would take place in different markets. Market participants transacting in the equity would consider the impact of the debt on the investment knowing that the company ultimately would be responsible for redeeming all the debt, not just a piece. </a:t>
            </a:r>
          </a:p>
          <a:p>
            <a:pPr marL="457200" marR="0" indent="-45720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ea typeface="Times New Roman" panose="02020603050405020304" pitchFamily="18" charset="0"/>
                <a:cs typeface="Arial" panose="020B0604020202020204" pitchFamily="34" charset="0"/>
              </a:rPr>
              <a:t>Therefore, </a:t>
            </a:r>
            <a:r>
              <a:rPr lang="en-US" sz="2000" b="1" i="1" dirty="0">
                <a:ea typeface="Times New Roman" panose="02020603050405020304" pitchFamily="18" charset="0"/>
                <a:cs typeface="Arial" panose="020B0604020202020204" pitchFamily="34" charset="0"/>
              </a:rPr>
              <a:t>the value of debt used in estimating the fair value of equity may be different than the fair value of debt considered independently. </a:t>
            </a:r>
            <a:endParaRPr lang="en-US" sz="2000" b="1" i="1" dirty="0">
              <a:cs typeface="Arial" panose="020B0604020202020204" pitchFamily="34" charset="0"/>
            </a:endParaRPr>
          </a:p>
          <a:p>
            <a:pPr lvl="0">
              <a:spcBef>
                <a:spcPts val="0"/>
              </a:spcBef>
            </a:pPr>
            <a:endParaRPr lang="en-US" sz="1800" dirty="0">
              <a:cs typeface="Arial" panose="020B0604020202020204" pitchFamily="34"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43</a:t>
            </a:fld>
            <a:endParaRPr lang="en-US" dirty="0">
              <a:solidFill>
                <a:srgbClr val="898989"/>
              </a:solidFill>
            </a:endParaRPr>
          </a:p>
        </p:txBody>
      </p:sp>
    </p:spTree>
    <p:extLst>
      <p:ext uri="{BB962C8B-B14F-4D97-AF65-F5344CB8AC3E}">
        <p14:creationId xmlns:p14="http://schemas.microsoft.com/office/powerpoint/2010/main" val="238987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r>
              <a:rPr lang="en-US" dirty="0"/>
              <a:t>Chapter 6 Valuing debt – When valuing equity</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313583"/>
            <a:ext cx="8359309" cy="5447645"/>
          </a:xfrm>
          <a:prstGeom prst="rect">
            <a:avLst/>
          </a:prstGeom>
        </p:spPr>
        <p:txBody>
          <a:bodyPr wrap="square">
            <a:spAutoFit/>
          </a:bodyPr>
          <a:lstStyle/>
          <a:p>
            <a:pPr marL="457200" indent="-45720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cs typeface="Arial" panose="020B0604020202020204" pitchFamily="34" charset="0"/>
              </a:rPr>
              <a:t>Market participants might consider </a:t>
            </a:r>
            <a:r>
              <a:rPr lang="en-US" sz="2000" b="1" i="1" dirty="0">
                <a:cs typeface="Arial" panose="020B0604020202020204" pitchFamily="34" charset="0"/>
              </a:rPr>
              <a:t>a value of equity closer to the upper bound if the debt has a below market coupon and the time horizon for the investment is relatively long</a:t>
            </a:r>
            <a:r>
              <a:rPr lang="en-US" sz="2000" dirty="0">
                <a:cs typeface="Arial" panose="020B0604020202020204" pitchFamily="34" charset="0"/>
              </a:rPr>
              <a:t>, so that they would expect to be able to realize value from the below-market coupon over a period of time. </a:t>
            </a:r>
          </a:p>
          <a:p>
            <a:pPr marL="457200" indent="-45720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cs typeface="Arial" panose="020B0604020202020204" pitchFamily="34" charset="0"/>
              </a:rPr>
              <a:t>Market participants might consider </a:t>
            </a:r>
            <a:r>
              <a:rPr lang="en-US" sz="2000" b="1" i="1" dirty="0">
                <a:cs typeface="Arial" panose="020B0604020202020204" pitchFamily="34" charset="0"/>
              </a:rPr>
              <a:t>a value of equity closer to the lower bound if they expect to exit the investment in a short period of time and the debt has a change of control provision </a:t>
            </a:r>
            <a:r>
              <a:rPr lang="en-US" sz="2000" dirty="0">
                <a:cs typeface="Arial" panose="020B0604020202020204" pitchFamily="34" charset="0"/>
              </a:rPr>
              <a:t>that would prevent them from realizing value from any below-market coupon. </a:t>
            </a:r>
          </a:p>
          <a:p>
            <a:pPr marL="457200" indent="-45720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cs typeface="Arial" panose="020B0604020202020204" pitchFamily="34" charset="0"/>
              </a:rPr>
              <a:t>If the payoff amount and the fair value of debt are close, the market participant assumption regarding the value of debt for the purpose of valuing equity is that they typically would transact based on an equity value measured as the enterprise value less the face value of debt. </a:t>
            </a:r>
          </a:p>
          <a:p>
            <a:pPr marL="457200" indent="-45720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endParaRPr lang="en-US" sz="1800" dirty="0">
              <a:cs typeface="Arial" panose="020B0604020202020204" pitchFamily="34"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44</a:t>
            </a:fld>
            <a:endParaRPr lang="en-US" dirty="0">
              <a:solidFill>
                <a:srgbClr val="898989"/>
              </a:solidFill>
            </a:endParaRPr>
          </a:p>
        </p:txBody>
      </p:sp>
    </p:spTree>
    <p:extLst>
      <p:ext uri="{BB962C8B-B14F-4D97-AF65-F5344CB8AC3E}">
        <p14:creationId xmlns:p14="http://schemas.microsoft.com/office/powerpoint/2010/main" val="1431618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508728"/>
          </a:xfrm>
        </p:spPr>
        <p:txBody>
          <a:bodyPr/>
          <a:lstStyle/>
          <a:p>
            <a:r>
              <a:rPr lang="en-US" dirty="0"/>
              <a:t>Chapter 6 Valuing debt – When valuing equity</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313583"/>
            <a:ext cx="8252984" cy="4832092"/>
          </a:xfrm>
          <a:prstGeom prst="rect">
            <a:avLst/>
          </a:prstGeom>
        </p:spPr>
        <p:txBody>
          <a:bodyPr wrap="square">
            <a:spAutoFit/>
          </a:bodyPr>
          <a:lstStyle/>
          <a:p>
            <a:pPr marL="457200" indent="-45720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cs typeface="Arial" panose="020B0604020202020204" pitchFamily="34" charset="0"/>
              </a:rPr>
              <a:t>The value of debt for the purpose of valuing equity </a:t>
            </a:r>
            <a:r>
              <a:rPr lang="en-US" sz="2000" b="1" i="1" dirty="0">
                <a:cs typeface="Arial" panose="020B0604020202020204" pitchFamily="34" charset="0"/>
              </a:rPr>
              <a:t>will typically be estimated using the same valuation methodologies</a:t>
            </a:r>
            <a:r>
              <a:rPr lang="en-US" sz="2000" dirty="0">
                <a:cs typeface="Arial" panose="020B0604020202020204" pitchFamily="34" charset="0"/>
              </a:rPr>
              <a:t> used for estimating the fair value of debt. </a:t>
            </a:r>
          </a:p>
          <a:p>
            <a:pPr marL="457200" indent="-45720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cs typeface="Arial" panose="020B0604020202020204" pitchFamily="34" charset="0"/>
              </a:rPr>
              <a:t>The value of debt for the purpose of valuing equity will consider the expected cash flows, including the coupons and principal payments, </a:t>
            </a:r>
            <a:r>
              <a:rPr lang="en-US" sz="2000" b="1" i="1" dirty="0">
                <a:cs typeface="Arial" panose="020B0604020202020204" pitchFamily="34" charset="0"/>
              </a:rPr>
              <a:t>taking into account any change of control provisions that would apply at the expected liquidity event</a:t>
            </a:r>
            <a:r>
              <a:rPr lang="en-US" sz="2000" dirty="0">
                <a:cs typeface="Arial" panose="020B0604020202020204" pitchFamily="34" charset="0"/>
              </a:rPr>
              <a:t> for the portfolio company, and the timing of repayment that market participants transacting in the debt would expect. </a:t>
            </a:r>
          </a:p>
          <a:p>
            <a:pPr marL="457200" indent="-45720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cs typeface="Arial" panose="020B0604020202020204" pitchFamily="34" charset="0"/>
              </a:rPr>
              <a:t>In fact, the maturity of the debt and the duration of any penalties associated with an early change of control are </a:t>
            </a:r>
            <a:r>
              <a:rPr lang="en-US" sz="2000" b="1" i="1" dirty="0">
                <a:cs typeface="Arial" panose="020B0604020202020204" pitchFamily="34" charset="0"/>
              </a:rPr>
              <a:t>factors that should be considered in establishing the likely timing of a liquidity event</a:t>
            </a:r>
            <a:r>
              <a:rPr lang="en-US" sz="2000" dirty="0">
                <a:cs typeface="Arial" panose="020B0604020202020204" pitchFamily="34" charset="0"/>
              </a:rPr>
              <a:t>.</a:t>
            </a:r>
          </a:p>
          <a:p>
            <a:pPr marL="457200" indent="-45720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endParaRPr lang="en-US" sz="1800" dirty="0">
              <a:cs typeface="Arial" panose="020B0604020202020204" pitchFamily="34"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45</a:t>
            </a:fld>
            <a:endParaRPr lang="en-US" dirty="0">
              <a:solidFill>
                <a:srgbClr val="898989"/>
              </a:solidFill>
            </a:endParaRPr>
          </a:p>
        </p:txBody>
      </p:sp>
    </p:spTree>
    <p:extLst>
      <p:ext uri="{BB962C8B-B14F-4D97-AF65-F5344CB8AC3E}">
        <p14:creationId xmlns:p14="http://schemas.microsoft.com/office/powerpoint/2010/main" val="2471334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7"/>
          <p:cNvSpPr>
            <a:spLocks noGrp="1" noChangeArrowheads="1"/>
          </p:cNvSpPr>
          <p:nvPr>
            <p:ph type="title"/>
          </p:nvPr>
        </p:nvSpPr>
        <p:spPr>
          <a:xfrm>
            <a:off x="2398813" y="1465600"/>
            <a:ext cx="5995379" cy="457200"/>
          </a:xfrm>
        </p:spPr>
        <p:txBody>
          <a:bodyPr/>
          <a:lstStyle/>
          <a:p>
            <a:r>
              <a:rPr lang="en-US" dirty="0"/>
              <a:t>Table of contents</a:t>
            </a:r>
          </a:p>
        </p:txBody>
      </p:sp>
      <p:sp>
        <p:nvSpPr>
          <p:cNvPr id="7171" name="Rectangle 10"/>
          <p:cNvSpPr>
            <a:spLocks noGrp="1" noChangeArrowheads="1"/>
          </p:cNvSpPr>
          <p:nvPr>
            <p:ph type="body" idx="1"/>
          </p:nvPr>
        </p:nvSpPr>
        <p:spPr>
          <a:xfrm>
            <a:off x="2481940" y="2208814"/>
            <a:ext cx="6198920" cy="3598219"/>
          </a:xfrm>
          <a:noFill/>
        </p:spPr>
        <p:txBody>
          <a:bodyPr>
            <a:normAutofit lnSpcReduction="10000"/>
          </a:bodyPr>
          <a:lstStyle/>
          <a:p>
            <a:pPr marL="571500" indent="-571500">
              <a:spcAft>
                <a:spcPts val="600"/>
              </a:spcAft>
              <a:buClr>
                <a:srgbClr val="00355F"/>
              </a:buClr>
            </a:pPr>
            <a:r>
              <a:rPr lang="en-US" sz="2200" dirty="0"/>
              <a:t>Executive Summary of the Guide</a:t>
            </a:r>
          </a:p>
          <a:p>
            <a:pPr marL="571500" indent="-571500">
              <a:spcAft>
                <a:spcPts val="600"/>
              </a:spcAft>
              <a:buClr>
                <a:srgbClr val="00355F"/>
              </a:buClr>
            </a:pPr>
            <a:r>
              <a:rPr lang="en-US" sz="2200" dirty="0"/>
              <a:t>Stage of Development – Valuation Approaches</a:t>
            </a:r>
          </a:p>
          <a:p>
            <a:pPr marL="571500" indent="-571500">
              <a:spcAft>
                <a:spcPts val="600"/>
              </a:spcAft>
              <a:buClr>
                <a:srgbClr val="00355F"/>
              </a:buClr>
            </a:pPr>
            <a:r>
              <a:rPr lang="en-US" sz="2200" dirty="0"/>
              <a:t>Market Participant Assumptions and Unit of Account</a:t>
            </a:r>
          </a:p>
          <a:p>
            <a:pPr marL="571500" indent="-571500">
              <a:spcAft>
                <a:spcPts val="600"/>
              </a:spcAft>
              <a:buClr>
                <a:srgbClr val="00355F"/>
              </a:buClr>
            </a:pPr>
            <a:r>
              <a:rPr lang="en-US" sz="2200" dirty="0"/>
              <a:t>Debt Valuation Issues</a:t>
            </a:r>
          </a:p>
          <a:p>
            <a:pPr marL="571500" indent="-571500">
              <a:spcAft>
                <a:spcPts val="600"/>
              </a:spcAft>
              <a:buClr>
                <a:srgbClr val="00355F"/>
              </a:buClr>
            </a:pPr>
            <a:r>
              <a:rPr lang="en-US" sz="2200" b="1" dirty="0"/>
              <a:t>Complex Companies- Valuation and Allocation</a:t>
            </a:r>
          </a:p>
          <a:p>
            <a:pPr marL="571500" indent="-571500">
              <a:spcAft>
                <a:spcPts val="600"/>
              </a:spcAft>
              <a:buClr>
                <a:srgbClr val="00355F"/>
              </a:buClr>
            </a:pPr>
            <a:r>
              <a:rPr lang="en-US" sz="2200" dirty="0"/>
              <a:t>Conclusion and Q&amp;A</a:t>
            </a:r>
          </a:p>
          <a:p>
            <a:pPr marL="0" indent="0">
              <a:spcAft>
                <a:spcPts val="600"/>
              </a:spcAft>
              <a:buClr>
                <a:srgbClr val="00355F"/>
              </a:buClr>
              <a:buNone/>
            </a:pPr>
            <a:endParaRPr lang="en-US" sz="2200" dirty="0"/>
          </a:p>
        </p:txBody>
      </p:sp>
    </p:spTree>
    <p:extLst>
      <p:ext uri="{BB962C8B-B14F-4D97-AF65-F5344CB8AC3E}">
        <p14:creationId xmlns:p14="http://schemas.microsoft.com/office/powerpoint/2010/main" val="410474988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636319"/>
          </a:xfrm>
        </p:spPr>
        <p:txBody>
          <a:bodyPr/>
          <a:lstStyle/>
          <a:p>
            <a:pPr>
              <a:spcAft>
                <a:spcPts val="1200"/>
              </a:spcAft>
            </a:pPr>
            <a:r>
              <a:rPr lang="en-US" dirty="0"/>
              <a:t>Section Overview</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502688"/>
            <a:ext cx="8385048" cy="6093976"/>
          </a:xfrm>
          <a:prstGeom prst="rect">
            <a:avLst/>
          </a:prstGeom>
        </p:spPr>
        <p:txBody>
          <a:bodyPr wrap="square">
            <a:spAutoFit/>
          </a:bodyPr>
          <a:lstStyle/>
          <a:p>
            <a:pPr marL="342900" indent="-342900">
              <a:spcAft>
                <a:spcPts val="1200"/>
              </a:spcAft>
              <a:buFont typeface="Arial" panose="020B0604020202020204" pitchFamily="34" charset="0"/>
              <a:buChar char="•"/>
            </a:pPr>
            <a:r>
              <a:rPr lang="en-US" sz="2800" dirty="0"/>
              <a:t>Three types of scenario-based methods</a:t>
            </a:r>
          </a:p>
          <a:p>
            <a:pPr marL="800100" lvl="1" indent="-342900">
              <a:spcAft>
                <a:spcPts val="1200"/>
              </a:spcAft>
              <a:buFont typeface="Arial" panose="020B0604020202020204" pitchFamily="34" charset="0"/>
              <a:buChar char="•"/>
            </a:pPr>
            <a:r>
              <a:rPr lang="en-US" sz="2800" dirty="0"/>
              <a:t>Simplified scenario</a:t>
            </a:r>
          </a:p>
          <a:p>
            <a:pPr marL="800100" lvl="1" indent="-342900">
              <a:spcAft>
                <a:spcPts val="1200"/>
              </a:spcAft>
              <a:buFont typeface="Arial" panose="020B0604020202020204" pitchFamily="34" charset="0"/>
              <a:buChar char="•"/>
            </a:pPr>
            <a:r>
              <a:rPr lang="en-US" sz="2800" dirty="0"/>
              <a:t>Relative value scenario</a:t>
            </a:r>
          </a:p>
          <a:p>
            <a:pPr marL="800100" lvl="1" indent="-342900">
              <a:spcAft>
                <a:spcPts val="1200"/>
              </a:spcAft>
              <a:buFont typeface="Arial" panose="020B0604020202020204" pitchFamily="34" charset="0"/>
              <a:buChar char="•"/>
            </a:pPr>
            <a:r>
              <a:rPr lang="en-US" sz="2800" dirty="0"/>
              <a:t>Full scenario</a:t>
            </a:r>
          </a:p>
          <a:p>
            <a:pPr marL="342900" indent="-342900">
              <a:spcAft>
                <a:spcPts val="1200"/>
              </a:spcAft>
              <a:buFont typeface="Arial" panose="020B0604020202020204" pitchFamily="34" charset="0"/>
              <a:buChar char="•"/>
            </a:pPr>
            <a:r>
              <a:rPr lang="en-US" sz="2800" dirty="0"/>
              <a:t>Other topics</a:t>
            </a:r>
          </a:p>
          <a:p>
            <a:pPr marL="800100" lvl="1" indent="-342900">
              <a:spcAft>
                <a:spcPts val="1200"/>
              </a:spcAft>
              <a:buFont typeface="Arial" panose="020B0604020202020204" pitchFamily="34" charset="0"/>
              <a:buChar char="•"/>
            </a:pPr>
            <a:r>
              <a:rPr lang="en-US" sz="2800" dirty="0"/>
              <a:t>Anticipated future dilution</a:t>
            </a:r>
          </a:p>
          <a:p>
            <a:pPr marL="800100" lvl="1" indent="-342900">
              <a:spcAft>
                <a:spcPts val="1200"/>
              </a:spcAft>
              <a:buFont typeface="Arial" panose="020B0604020202020204" pitchFamily="34" charset="0"/>
              <a:buChar char="•"/>
            </a:pPr>
            <a:r>
              <a:rPr lang="en-US" sz="2800" dirty="0"/>
              <a:t>Issues with respect to other allocation techniques</a:t>
            </a:r>
          </a:p>
          <a:p>
            <a:pPr marL="800100" lvl="1" indent="-342900">
              <a:spcAft>
                <a:spcPts val="1200"/>
              </a:spcAft>
              <a:buFont typeface="Arial" panose="020B0604020202020204" pitchFamily="34" charset="0"/>
              <a:buChar char="•"/>
            </a:pPr>
            <a:endParaRPr lang="en-US" sz="2800" dirty="0"/>
          </a:p>
          <a:p>
            <a:pPr marL="342900" indent="-342900">
              <a:spcAft>
                <a:spcPts val="1200"/>
              </a:spcAft>
              <a:buFont typeface="Arial" panose="020B0604020202020204" pitchFamily="34" charset="0"/>
              <a:buChar char="•"/>
            </a:pPr>
            <a:endParaRPr lang="en-US" sz="2400" dirty="0"/>
          </a:p>
          <a:p>
            <a:pPr>
              <a:spcAft>
                <a:spcPts val="1200"/>
              </a:spcAft>
            </a:pPr>
            <a:endParaRPr lang="en-US" sz="2400" dirty="0"/>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47</a:t>
            </a:fld>
            <a:endParaRPr lang="en-US" dirty="0">
              <a:solidFill>
                <a:srgbClr val="898989"/>
              </a:solidFill>
            </a:endParaRPr>
          </a:p>
        </p:txBody>
      </p:sp>
    </p:spTree>
    <p:extLst>
      <p:ext uri="{BB962C8B-B14F-4D97-AF65-F5344CB8AC3E}">
        <p14:creationId xmlns:p14="http://schemas.microsoft.com/office/powerpoint/2010/main" val="1143173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657584"/>
          </a:xfrm>
        </p:spPr>
        <p:txBody>
          <a:bodyPr/>
          <a:lstStyle/>
          <a:p>
            <a:r>
              <a:rPr lang="en-US" dirty="0"/>
              <a:t>Chapter 8 Complex Capital Structures – valuation methods</a:t>
            </a:r>
          </a:p>
        </p:txBody>
      </p:sp>
      <p:sp>
        <p:nvSpPr>
          <p:cNvPr id="6" name="Rectangle 5">
            <a:extLst>
              <a:ext uri="{FF2B5EF4-FFF2-40B4-BE49-F238E27FC236}">
                <a16:creationId xmlns:a16="http://schemas.microsoft.com/office/drawing/2014/main" id="{464CEDA0-DC35-4C1D-B533-6468CA1B9345}"/>
              </a:ext>
            </a:extLst>
          </p:cNvPr>
          <p:cNvSpPr/>
          <p:nvPr/>
        </p:nvSpPr>
        <p:spPr>
          <a:xfrm>
            <a:off x="379476" y="1611295"/>
            <a:ext cx="8385048" cy="3785652"/>
          </a:xfrm>
          <a:prstGeom prst="rect">
            <a:avLst/>
          </a:prstGeom>
        </p:spPr>
        <p:txBody>
          <a:bodyPr wrap="square">
            <a:spAutoFit/>
          </a:bodyPr>
          <a:lstStyle/>
          <a:p>
            <a:pPr marL="457200" indent="-45720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b="1" i="1" dirty="0">
                <a:cs typeface="Arial" panose="020B0604020202020204" pitchFamily="34" charset="0"/>
              </a:rPr>
              <a:t>No single method for valuing equity interests appears to be superior in all respects and circumstances over the others</a:t>
            </a:r>
            <a:r>
              <a:rPr lang="en-US" sz="2000" dirty="0">
                <a:cs typeface="Arial" panose="020B0604020202020204" pitchFamily="34" charset="0"/>
              </a:rPr>
              <a:t>. Each method has merits and challenges, and there are trade-offs in selecting one method instead of the others. </a:t>
            </a:r>
          </a:p>
          <a:p>
            <a:pPr marL="457200" indent="-45720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cs typeface="Arial" panose="020B0604020202020204" pitchFamily="34" charset="0"/>
              </a:rPr>
              <a:t>A more complex or detailed method would not necessarily be superior to a simpler method that captures the key characteristics that market participants would consider. </a:t>
            </a:r>
          </a:p>
          <a:p>
            <a:pPr marL="457200" indent="-45720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cs typeface="Arial" panose="020B0604020202020204" pitchFamily="34" charset="0"/>
              </a:rPr>
              <a:t>In addition, there appears to be no method available that takes into account all rights of preferred stockholders. </a:t>
            </a:r>
            <a:r>
              <a:rPr lang="en-US" sz="2000" b="1" i="1" dirty="0">
                <a:cs typeface="Arial" panose="020B0604020202020204" pitchFamily="34" charset="0"/>
              </a:rPr>
              <a:t>The resulting challenges in estimating fair value do not, however, justify the use of "rules of thumb."</a:t>
            </a: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48</a:t>
            </a:fld>
            <a:endParaRPr lang="en-US" dirty="0">
              <a:solidFill>
                <a:srgbClr val="898989"/>
              </a:solidFill>
            </a:endParaRPr>
          </a:p>
        </p:txBody>
      </p:sp>
    </p:spTree>
    <p:extLst>
      <p:ext uri="{BB962C8B-B14F-4D97-AF65-F5344CB8AC3E}">
        <p14:creationId xmlns:p14="http://schemas.microsoft.com/office/powerpoint/2010/main" val="369054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pPr eaLnBrk="1" hangingPunct="1"/>
            <a:r>
              <a:rPr lang="en-US" dirty="0"/>
              <a:t>Scope of the guide</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313583"/>
            <a:ext cx="8385048" cy="4616648"/>
          </a:xfrm>
          <a:prstGeom prst="rect">
            <a:avLst/>
          </a:prstGeom>
        </p:spPr>
        <p:txBody>
          <a:bodyPr wrap="square">
            <a:spAutoFit/>
          </a:bodyPr>
          <a:lstStyle/>
          <a:p>
            <a:pPr marL="285750" indent="-285750">
              <a:spcAft>
                <a:spcPts val="1200"/>
              </a:spcAft>
              <a:buFont typeface="Arial" panose="020B0604020202020204" pitchFamily="34" charset="0"/>
              <a:buChar char="•"/>
            </a:pPr>
            <a:r>
              <a:rPr lang="en-US" sz="2400" dirty="0"/>
              <a:t>The guide is based on US GAAP and does not specifically address International Financial Reporting Standards (IFRS). </a:t>
            </a:r>
          </a:p>
          <a:p>
            <a:pPr marL="285750" indent="-285750">
              <a:spcAft>
                <a:spcPts val="1200"/>
              </a:spcAft>
              <a:buFont typeface="Arial" panose="020B0604020202020204" pitchFamily="34" charset="0"/>
              <a:buChar char="•"/>
            </a:pPr>
            <a:r>
              <a:rPr lang="en-US" sz="2400" dirty="0"/>
              <a:t>There is no direct equivalent to the FASB ASC 946 guidance for investment companies under IFRS. </a:t>
            </a:r>
          </a:p>
          <a:p>
            <a:pPr marL="285750" indent="-285750">
              <a:spcAft>
                <a:spcPts val="1200"/>
              </a:spcAft>
              <a:buFont typeface="Arial" panose="020B0604020202020204" pitchFamily="34" charset="0"/>
              <a:buChar char="•"/>
            </a:pPr>
            <a:r>
              <a:rPr lang="en-US" sz="2400" dirty="0"/>
              <a:t>However, if an investment of an investment entity is measured at fair value in accordance with IFRS 13, </a:t>
            </a:r>
            <a:r>
              <a:rPr lang="en-US" sz="2400" b="1" i="1" dirty="0"/>
              <a:t>the valuation principles illustrated in this guide may be useful in considering the application of IFRS 13 </a:t>
            </a:r>
            <a:r>
              <a:rPr lang="en-US" sz="2400" dirty="0"/>
              <a:t>for these investments.</a:t>
            </a:r>
          </a:p>
          <a:p>
            <a:pPr lvl="1">
              <a:spcAft>
                <a:spcPts val="1200"/>
              </a:spcAft>
            </a:pPr>
            <a:endParaRPr lang="en-US" sz="2400" dirty="0"/>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4</a:t>
            </a:fld>
            <a:endParaRPr lang="en-US" dirty="0">
              <a:solidFill>
                <a:srgbClr val="898989"/>
              </a:solidFill>
            </a:endParaRPr>
          </a:p>
        </p:txBody>
      </p:sp>
    </p:spTree>
    <p:extLst>
      <p:ext uri="{BB962C8B-B14F-4D97-AF65-F5344CB8AC3E}">
        <p14:creationId xmlns:p14="http://schemas.microsoft.com/office/powerpoint/2010/main" val="1589640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721379"/>
          </a:xfrm>
        </p:spPr>
        <p:txBody>
          <a:bodyPr/>
          <a:lstStyle/>
          <a:p>
            <a:r>
              <a:rPr lang="en-US" dirty="0"/>
              <a:t>Chapter 8 Complex Capital Structures – valuation methods</a:t>
            </a:r>
          </a:p>
        </p:txBody>
      </p:sp>
      <p:sp>
        <p:nvSpPr>
          <p:cNvPr id="6" name="Rectangle 5">
            <a:extLst>
              <a:ext uri="{FF2B5EF4-FFF2-40B4-BE49-F238E27FC236}">
                <a16:creationId xmlns:a16="http://schemas.microsoft.com/office/drawing/2014/main" id="{464CEDA0-DC35-4C1D-B533-6468CA1B9345}"/>
              </a:ext>
            </a:extLst>
          </p:cNvPr>
          <p:cNvSpPr/>
          <p:nvPr/>
        </p:nvSpPr>
        <p:spPr>
          <a:xfrm>
            <a:off x="346911" y="1498069"/>
            <a:ext cx="8385048" cy="4401205"/>
          </a:xfrm>
          <a:prstGeom prst="rect">
            <a:avLst/>
          </a:prstGeom>
        </p:spPr>
        <p:txBody>
          <a:bodyPr wrap="square">
            <a:spAutoFit/>
          </a:bodyPr>
          <a:lstStyle/>
          <a:p>
            <a:pPr marL="52388" marR="0">
              <a:spcBef>
                <a:spcPts val="0"/>
              </a:spcBef>
              <a:spcAft>
                <a:spcPts val="1200"/>
              </a:spcAft>
              <a:tabLst>
                <a:tab pos="228600" algn="l"/>
                <a:tab pos="457200" algn="l"/>
                <a:tab pos="744538"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ea typeface="Times New Roman" panose="02020603050405020304" pitchFamily="18" charset="0"/>
                <a:cs typeface="Arial" panose="020B0604020202020204" pitchFamily="34" charset="0"/>
              </a:rPr>
              <a:t>The task force recommends that in selecting a method for valuing equity interests, the following criteria be considered: </a:t>
            </a:r>
            <a:endParaRPr lang="en-US" sz="2000" dirty="0">
              <a:ea typeface="Calibri" panose="020F0502020204030204" pitchFamily="34" charset="0"/>
              <a:cs typeface="Arial" panose="020B0604020202020204" pitchFamily="34" charset="0"/>
            </a:endParaRPr>
          </a:p>
          <a:p>
            <a:pPr marL="862013" marR="0" indent="-457200">
              <a:spcBef>
                <a:spcPts val="0"/>
              </a:spcBef>
              <a:spcAft>
                <a:spcPts val="1200"/>
              </a:spcAft>
              <a:buFont typeface="+mj-lt"/>
              <a:buAutoNum type="alphaLcPeriod"/>
              <a:tabLst>
                <a:tab pos="228600" algn="l"/>
                <a:tab pos="744538" algn="l"/>
                <a:tab pos="796925"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ea typeface="Times New Roman" panose="02020603050405020304" pitchFamily="18" charset="0"/>
                <a:cs typeface="Arial" panose="020B0604020202020204" pitchFamily="34" charset="0"/>
              </a:rPr>
              <a:t>The method reflects the going-concern status of the portfolio company. </a:t>
            </a:r>
          </a:p>
          <a:p>
            <a:pPr marL="862013" marR="0" indent="-457200">
              <a:spcBef>
                <a:spcPts val="0"/>
              </a:spcBef>
              <a:spcAft>
                <a:spcPts val="1200"/>
              </a:spcAft>
              <a:buFont typeface="+mj-lt"/>
              <a:buAutoNum type="alphaLcPeriod"/>
              <a:tabLst>
                <a:tab pos="228600" algn="l"/>
                <a:tab pos="744538" algn="l"/>
                <a:tab pos="796925"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ea typeface="Times New Roman" panose="02020603050405020304" pitchFamily="18" charset="0"/>
                <a:cs typeface="Arial" panose="020B0604020202020204" pitchFamily="34" charset="0"/>
              </a:rPr>
              <a:t>The method assigns some value to the junior instruments, unless the portfolio company is being liquidated</a:t>
            </a:r>
            <a:r>
              <a:rPr lang="en-US" sz="2000" baseline="30000" dirty="0">
                <a:ea typeface="Times New Roman" panose="02020603050405020304" pitchFamily="18" charset="0"/>
                <a:cs typeface="Arial" panose="020B0604020202020204" pitchFamily="34" charset="0"/>
              </a:rPr>
              <a:t> </a:t>
            </a:r>
            <a:r>
              <a:rPr lang="en-US" sz="2000" dirty="0">
                <a:ea typeface="Times New Roman" panose="02020603050405020304" pitchFamily="18" charset="0"/>
                <a:cs typeface="Arial" panose="020B0604020202020204" pitchFamily="34" charset="0"/>
              </a:rPr>
              <a:t> and no cash is being distributed to the junior instruments. </a:t>
            </a:r>
            <a:endParaRPr lang="en-US" sz="2000" dirty="0">
              <a:ea typeface="Calibri" panose="020F0502020204030204" pitchFamily="34" charset="0"/>
              <a:cs typeface="Arial" panose="020B0604020202020204" pitchFamily="34" charset="0"/>
            </a:endParaRPr>
          </a:p>
          <a:p>
            <a:pPr marL="862013" marR="0" indent="-457200">
              <a:spcBef>
                <a:spcPts val="0"/>
              </a:spcBef>
              <a:spcAft>
                <a:spcPts val="1200"/>
              </a:spcAft>
              <a:buFont typeface="+mj-lt"/>
              <a:buAutoNum type="alphaLcPeriod"/>
              <a:tabLst>
                <a:tab pos="228600" algn="l"/>
                <a:tab pos="744538" algn="l"/>
                <a:tab pos="796925"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ea typeface="Times New Roman" panose="02020603050405020304" pitchFamily="18" charset="0"/>
                <a:cs typeface="Arial" panose="020B0604020202020204" pitchFamily="34" charset="0"/>
              </a:rPr>
              <a:t>The results of the method can be either independently replicated or approximated by other valuation specialists using the same underlying data and assumptions. </a:t>
            </a:r>
            <a:endParaRPr lang="en-US" sz="2000" dirty="0">
              <a:ea typeface="Calibri" panose="020F0502020204030204" pitchFamily="34" charset="0"/>
              <a:cs typeface="Arial" panose="020B0604020202020204" pitchFamily="34" charset="0"/>
            </a:endParaRPr>
          </a:p>
          <a:p>
            <a:pPr marL="862013" marR="0" indent="-457200">
              <a:spcBef>
                <a:spcPts val="0"/>
              </a:spcBef>
              <a:spcAft>
                <a:spcPts val="1200"/>
              </a:spcAft>
              <a:buFont typeface="+mj-lt"/>
              <a:buAutoNum type="alphaLcPeriod"/>
              <a:tabLst>
                <a:tab pos="228600" algn="l"/>
                <a:tab pos="744538" algn="l"/>
                <a:tab pos="796925"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b="1" i="1" dirty="0">
                <a:ea typeface="Times New Roman" panose="02020603050405020304" pitchFamily="18" charset="0"/>
                <a:cs typeface="Arial" panose="020B0604020202020204" pitchFamily="34" charset="0"/>
              </a:rPr>
              <a:t>The complexity of the method is appropriate to the portfolio company’s stage of development</a:t>
            </a:r>
            <a:r>
              <a:rPr lang="en-US" sz="2000" dirty="0">
                <a:ea typeface="Times New Roman" panose="02020603050405020304" pitchFamily="18" charset="0"/>
                <a:cs typeface="Arial" panose="020B0604020202020204" pitchFamily="34" charset="0"/>
              </a:rPr>
              <a:t>. </a:t>
            </a:r>
            <a:endParaRPr lang="en-US" sz="2000" dirty="0">
              <a:effectLst/>
              <a:ea typeface="Calibri" panose="020F0502020204030204" pitchFamily="34" charset="0"/>
              <a:cs typeface="Arial" panose="020B0604020202020204" pitchFamily="34"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49</a:t>
            </a:fld>
            <a:endParaRPr lang="en-US" dirty="0">
              <a:solidFill>
                <a:srgbClr val="898989"/>
              </a:solidFill>
            </a:endParaRPr>
          </a:p>
        </p:txBody>
      </p:sp>
    </p:spTree>
    <p:extLst>
      <p:ext uri="{BB962C8B-B14F-4D97-AF65-F5344CB8AC3E}">
        <p14:creationId xmlns:p14="http://schemas.microsoft.com/office/powerpoint/2010/main" val="11529838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710747"/>
          </a:xfrm>
        </p:spPr>
        <p:txBody>
          <a:bodyPr/>
          <a:lstStyle/>
          <a:p>
            <a:r>
              <a:rPr lang="en-US" dirty="0"/>
              <a:t>Chapter 8 Complex Capital Structures – scenario-based methods</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313583"/>
            <a:ext cx="8316779" cy="4708981"/>
          </a:xfrm>
          <a:prstGeom prst="rect">
            <a:avLst/>
          </a:prstGeom>
        </p:spPr>
        <p:txBody>
          <a:bodyPr wrap="square">
            <a:spAutoFit/>
          </a:bodyPr>
          <a:lstStyle/>
          <a:p>
            <a:pPr marR="0">
              <a:spcBef>
                <a:spcPts val="0"/>
              </a:spcBef>
              <a:spcAft>
                <a:spcPts val="12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dirty="0">
                <a:ea typeface="Times New Roman" panose="02020603050405020304" pitchFamily="18" charset="0"/>
                <a:cs typeface="Arial" panose="020B0604020202020204" pitchFamily="34" charset="0"/>
              </a:rPr>
              <a:t>Scenario-based methods are forward-looking methods that consider the payoff to each class of equity across a range of future exit scenarios, discounted to the measurement date at an appropriate rate of return for that class. Three types of scenario-based methods are considered:</a:t>
            </a:r>
            <a:endParaRPr lang="en-US" sz="1800" dirty="0">
              <a:ea typeface="Calibri" panose="020F0502020204030204" pitchFamily="34" charset="0"/>
              <a:cs typeface="Arial" panose="020B0604020202020204" pitchFamily="34" charset="0"/>
            </a:endParaRPr>
          </a:p>
          <a:p>
            <a:pPr marL="404813" marR="0" indent="-287338">
              <a:spcBef>
                <a:spcPts val="0"/>
              </a:spcBef>
              <a:spcAft>
                <a:spcPts val="1200"/>
              </a:spcAft>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dirty="0">
                <a:ea typeface="Times New Roman" panose="02020603050405020304" pitchFamily="18" charset="0"/>
                <a:cs typeface="Arial" panose="020B0604020202020204" pitchFamily="34" charset="0"/>
              </a:rPr>
              <a:t>The </a:t>
            </a:r>
            <a:r>
              <a:rPr lang="en-US" sz="1800" b="1" dirty="0">
                <a:ea typeface="Times New Roman" panose="02020603050405020304" pitchFamily="18" charset="0"/>
                <a:cs typeface="Arial" panose="020B0604020202020204" pitchFamily="34" charset="0"/>
              </a:rPr>
              <a:t>simplified scenario </a:t>
            </a:r>
            <a:r>
              <a:rPr lang="en-US" sz="1800" dirty="0">
                <a:ea typeface="Times New Roman" panose="02020603050405020304" pitchFamily="18" charset="0"/>
                <a:cs typeface="Arial" panose="020B0604020202020204" pitchFamily="34" charset="0"/>
              </a:rPr>
              <a:t>analysis approach may be appropriate if the distribution of outcomes for the portfolio company is expected to be bimodal with no value on the downside; </a:t>
            </a:r>
          </a:p>
          <a:p>
            <a:pPr marL="404813" marR="0" indent="-287338">
              <a:spcBef>
                <a:spcPts val="0"/>
              </a:spcBef>
              <a:spcAft>
                <a:spcPts val="1200"/>
              </a:spcAft>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dirty="0">
                <a:ea typeface="Times New Roman" panose="02020603050405020304" pitchFamily="18" charset="0"/>
                <a:cs typeface="Arial" panose="020B0604020202020204" pitchFamily="34" charset="0"/>
              </a:rPr>
              <a:t>Under a </a:t>
            </a:r>
            <a:r>
              <a:rPr lang="en-US" sz="1800" b="1" dirty="0">
                <a:ea typeface="Times New Roman" panose="02020603050405020304" pitchFamily="18" charset="0"/>
                <a:cs typeface="Arial" panose="020B0604020202020204" pitchFamily="34" charset="0"/>
              </a:rPr>
              <a:t>relative value scenario </a:t>
            </a:r>
            <a:r>
              <a:rPr lang="en-US" sz="1800" dirty="0">
                <a:ea typeface="Times New Roman" panose="02020603050405020304" pitchFamily="18" charset="0"/>
                <a:cs typeface="Arial" panose="020B0604020202020204" pitchFamily="34" charset="0"/>
              </a:rPr>
              <a:t>analysis, the value of the various equity interests are estimated based on their pro-rata share of the post-money value for the company calibrated to the most recent round.</a:t>
            </a:r>
          </a:p>
          <a:p>
            <a:pPr marL="404813" indent="-287338">
              <a:spcBef>
                <a:spcPts val="0"/>
              </a:spcBef>
              <a:spcAft>
                <a:spcPts val="1200"/>
              </a:spcAft>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dirty="0">
                <a:ea typeface="Times New Roman" panose="02020603050405020304" pitchFamily="18" charset="0"/>
                <a:cs typeface="Arial" panose="020B0604020202020204" pitchFamily="34" charset="0"/>
              </a:rPr>
              <a:t>Under a </a:t>
            </a:r>
            <a:r>
              <a:rPr lang="en-US" sz="1800" b="1" dirty="0">
                <a:ea typeface="Times New Roman" panose="02020603050405020304" pitchFamily="18" charset="0"/>
                <a:cs typeface="Arial" panose="020B0604020202020204" pitchFamily="34" charset="0"/>
              </a:rPr>
              <a:t>full scenario </a:t>
            </a:r>
            <a:r>
              <a:rPr lang="en-US" sz="1800" dirty="0">
                <a:ea typeface="Times New Roman" panose="02020603050405020304" pitchFamily="18" charset="0"/>
                <a:cs typeface="Arial" panose="020B0604020202020204" pitchFamily="34" charset="0"/>
              </a:rPr>
              <a:t>analysis, the value of the various equity interests are estimated based upon an analysis of future values for the portfolio company, assuming various future outcomes. The future exit scenarios and required rate of return would be calibrated to the most recent round of financing, </a:t>
            </a:r>
            <a:r>
              <a:rPr lang="en-US" sz="1800" b="1" i="1" dirty="0">
                <a:ea typeface="Times New Roman" panose="02020603050405020304" pitchFamily="18" charset="0"/>
                <a:cs typeface="Arial" panose="020B0604020202020204" pitchFamily="34" charset="0"/>
              </a:rPr>
              <a:t>considering expected dilution from future financings</a:t>
            </a:r>
            <a:r>
              <a:rPr lang="en-US" sz="1800" dirty="0">
                <a:ea typeface="Times New Roman" panose="02020603050405020304" pitchFamily="18" charset="0"/>
                <a:cs typeface="Arial" panose="020B0604020202020204" pitchFamily="34" charset="0"/>
              </a:rPr>
              <a:t>. </a:t>
            </a:r>
            <a:endParaRPr lang="en-US" sz="1800" dirty="0">
              <a:effectLst/>
              <a:ea typeface="Calibri" panose="020F0502020204030204" pitchFamily="34" charset="0"/>
              <a:cs typeface="Arial" panose="020B0604020202020204" pitchFamily="34"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50</a:t>
            </a:fld>
            <a:endParaRPr lang="en-US" dirty="0">
              <a:solidFill>
                <a:srgbClr val="898989"/>
              </a:solidFill>
            </a:endParaRPr>
          </a:p>
        </p:txBody>
      </p:sp>
    </p:spTree>
    <p:extLst>
      <p:ext uri="{BB962C8B-B14F-4D97-AF65-F5344CB8AC3E}">
        <p14:creationId xmlns:p14="http://schemas.microsoft.com/office/powerpoint/2010/main" val="654933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795807"/>
          </a:xfrm>
        </p:spPr>
        <p:txBody>
          <a:bodyPr/>
          <a:lstStyle/>
          <a:p>
            <a:r>
              <a:rPr lang="en-US" dirty="0"/>
              <a:t>Chapter 13 Special Topics – anticipated future dilution</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313583"/>
            <a:ext cx="8385048" cy="4555093"/>
          </a:xfrm>
          <a:prstGeom prst="rect">
            <a:avLst/>
          </a:prstGeom>
        </p:spPr>
        <p:txBody>
          <a:bodyPr wrap="square">
            <a:spAutoFit/>
          </a:bodyPr>
          <a:lstStyle/>
          <a:p>
            <a:pPr marR="0">
              <a:spcBef>
                <a:spcPts val="0"/>
              </a:spcBef>
              <a:spcAft>
                <a:spcPts val="6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800" dirty="0">
                <a:ea typeface="Times New Roman" panose="02020603050405020304" pitchFamily="18" charset="0"/>
                <a:cs typeface="Arial" panose="020B0604020202020204" pitchFamily="34" charset="0"/>
              </a:rPr>
              <a:t>Many portfolio companies have future capital needs that are </a:t>
            </a:r>
            <a:r>
              <a:rPr lang="en-US" sz="2800" b="1" i="1" dirty="0">
                <a:ea typeface="Times New Roman" panose="02020603050405020304" pitchFamily="18" charset="0"/>
                <a:cs typeface="Arial" panose="020B0604020202020204" pitchFamily="34" charset="0"/>
              </a:rPr>
              <a:t>anticipated at time of the initial investment as well as at subsequent measurement dates</a:t>
            </a:r>
            <a:r>
              <a:rPr lang="en-US" sz="2800" dirty="0">
                <a:ea typeface="Times New Roman" panose="02020603050405020304" pitchFamily="18" charset="0"/>
                <a:cs typeface="Arial" panose="020B0604020202020204" pitchFamily="34" charset="0"/>
              </a:rPr>
              <a:t>. Portfolio companies may need future capital for various reasons, including but not limited to:</a:t>
            </a:r>
          </a:p>
          <a:p>
            <a:pPr marL="342900" marR="0" lvl="0" indent="-342900">
              <a:spcBef>
                <a:spcPts val="0"/>
              </a:spcBef>
              <a:spcAft>
                <a:spcPts val="600"/>
              </a:spcAft>
              <a:buFont typeface="Symbol" panose="05050102010706020507" pitchFamily="18" charset="2"/>
              <a:buChar char=""/>
            </a:pPr>
            <a:r>
              <a:rPr lang="en-US" sz="2800" dirty="0">
                <a:cs typeface="Arial" panose="020B0604020202020204" pitchFamily="34" charset="0"/>
              </a:rPr>
              <a:t>early stage companies </a:t>
            </a:r>
          </a:p>
          <a:p>
            <a:pPr marL="342900" marR="0" lvl="0" indent="-342900">
              <a:spcBef>
                <a:spcPts val="0"/>
              </a:spcBef>
              <a:spcAft>
                <a:spcPts val="600"/>
              </a:spcAft>
              <a:buFont typeface="Symbol" panose="05050102010706020507" pitchFamily="18" charset="2"/>
              <a:buChar char=""/>
            </a:pPr>
            <a:r>
              <a:rPr lang="en-US" sz="2800" dirty="0">
                <a:cs typeface="Arial" panose="020B0604020202020204" pitchFamily="34" charset="0"/>
              </a:rPr>
              <a:t>expansion stage companies </a:t>
            </a:r>
          </a:p>
          <a:p>
            <a:pPr marL="342900" marR="0" lvl="0" indent="-342900">
              <a:spcBef>
                <a:spcPts val="0"/>
              </a:spcBef>
              <a:spcAft>
                <a:spcPts val="600"/>
              </a:spcAft>
              <a:buFont typeface="Symbol" panose="05050102010706020507" pitchFamily="18" charset="2"/>
              <a:buChar char=""/>
            </a:pPr>
            <a:r>
              <a:rPr lang="en-US" sz="2800" dirty="0">
                <a:cs typeface="Arial" panose="020B0604020202020204" pitchFamily="34" charset="0"/>
              </a:rPr>
              <a:t>roll-ups or acquisition strategies </a:t>
            </a:r>
          </a:p>
          <a:p>
            <a:pPr marR="0" lvl="0">
              <a:spcBef>
                <a:spcPts val="0"/>
              </a:spcBef>
              <a:spcAft>
                <a:spcPts val="600"/>
              </a:spcAft>
            </a:pPr>
            <a:endParaRPr lang="en-US" sz="1800" dirty="0">
              <a:ea typeface="Times New Roman" panose="02020603050405020304" pitchFamily="18" charset="0"/>
              <a:cs typeface="Arial" panose="020B0604020202020204" pitchFamily="34"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51</a:t>
            </a:fld>
            <a:endParaRPr lang="en-US" dirty="0">
              <a:solidFill>
                <a:srgbClr val="898989"/>
              </a:solidFill>
            </a:endParaRPr>
          </a:p>
        </p:txBody>
      </p:sp>
    </p:spTree>
    <p:extLst>
      <p:ext uri="{BB962C8B-B14F-4D97-AF65-F5344CB8AC3E}">
        <p14:creationId xmlns:p14="http://schemas.microsoft.com/office/powerpoint/2010/main" val="4045052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795807"/>
          </a:xfrm>
        </p:spPr>
        <p:txBody>
          <a:bodyPr/>
          <a:lstStyle/>
          <a:p>
            <a:r>
              <a:rPr lang="en-US" dirty="0"/>
              <a:t>Chapter 13 Special Topics – anticipated future dilution</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313583"/>
            <a:ext cx="8385048" cy="5078313"/>
          </a:xfrm>
          <a:prstGeom prst="rect">
            <a:avLst/>
          </a:prstGeom>
        </p:spPr>
        <p:txBody>
          <a:bodyPr wrap="square">
            <a:spAutoFit/>
          </a:bodyPr>
          <a:lstStyle/>
          <a:p>
            <a:pPr marR="0" lvl="0">
              <a:spcBef>
                <a:spcPts val="0"/>
              </a:spcBef>
              <a:spcAft>
                <a:spcPts val="600"/>
              </a:spcAft>
            </a:pPr>
            <a:r>
              <a:rPr lang="en-US" sz="2800" dirty="0">
                <a:ea typeface="Times New Roman" panose="02020603050405020304" pitchFamily="18" charset="0"/>
                <a:cs typeface="Arial" panose="020B0604020202020204" pitchFamily="34" charset="0"/>
              </a:rPr>
              <a:t>When the portfolio company is expected to need additional capital, even in the base case, </a:t>
            </a:r>
            <a:r>
              <a:rPr lang="en-US" sz="2800" b="1" i="1" dirty="0">
                <a:ea typeface="Times New Roman" panose="02020603050405020304" pitchFamily="18" charset="0"/>
                <a:cs typeface="Arial" panose="020B0604020202020204" pitchFamily="34" charset="0"/>
              </a:rPr>
              <a:t>investors expect their current equity ownership position to be diluted prior to the expected exit event</a:t>
            </a:r>
            <a:r>
              <a:rPr lang="en-US" sz="2800" dirty="0">
                <a:ea typeface="Times New Roman" panose="02020603050405020304" pitchFamily="18" charset="0"/>
                <a:cs typeface="Arial" panose="020B0604020202020204" pitchFamily="34" charset="0"/>
              </a:rPr>
              <a:t>.  This dilution may take the following forms:</a:t>
            </a:r>
          </a:p>
          <a:p>
            <a:pPr marL="342900" marR="0" lvl="0" indent="-342900">
              <a:spcBef>
                <a:spcPts val="0"/>
              </a:spcBef>
              <a:spcAft>
                <a:spcPts val="600"/>
              </a:spcAft>
              <a:buFont typeface="Symbol" panose="05050102010706020507" pitchFamily="18" charset="2"/>
              <a:buChar char=""/>
            </a:pPr>
            <a:r>
              <a:rPr lang="en-US" sz="2800" dirty="0">
                <a:cs typeface="Arial" panose="020B0604020202020204" pitchFamily="34" charset="0"/>
              </a:rPr>
              <a:t>Future financing rounds of equity that are senior to the current investment position</a:t>
            </a:r>
          </a:p>
          <a:p>
            <a:pPr marL="342900" marR="0" lvl="0" indent="-342900">
              <a:spcBef>
                <a:spcPts val="0"/>
              </a:spcBef>
              <a:spcAft>
                <a:spcPts val="600"/>
              </a:spcAft>
              <a:buFont typeface="Symbol" panose="05050102010706020507" pitchFamily="18" charset="2"/>
              <a:buChar char=""/>
            </a:pPr>
            <a:r>
              <a:rPr lang="en-US" sz="2800" dirty="0">
                <a:cs typeface="Arial" panose="020B0604020202020204" pitchFamily="34" charset="0"/>
              </a:rPr>
              <a:t>Future financing rounds that are </a:t>
            </a:r>
            <a:r>
              <a:rPr lang="en-US" sz="2800" i="1" dirty="0" err="1">
                <a:cs typeface="Arial" panose="020B0604020202020204" pitchFamily="34" charset="0"/>
              </a:rPr>
              <a:t>pari</a:t>
            </a:r>
            <a:r>
              <a:rPr lang="en-US" sz="2800" i="1" dirty="0">
                <a:cs typeface="Arial" panose="020B0604020202020204" pitchFamily="34" charset="0"/>
              </a:rPr>
              <a:t> </a:t>
            </a:r>
            <a:r>
              <a:rPr lang="en-US" sz="2800" i="1" dirty="0" err="1">
                <a:cs typeface="Arial" panose="020B0604020202020204" pitchFamily="34" charset="0"/>
              </a:rPr>
              <a:t>passu</a:t>
            </a:r>
            <a:r>
              <a:rPr lang="en-US" sz="2800" dirty="0">
                <a:cs typeface="Arial" panose="020B0604020202020204" pitchFamily="34" charset="0"/>
              </a:rPr>
              <a:t> with, or junior to the current investment position</a:t>
            </a:r>
          </a:p>
          <a:p>
            <a:pPr marL="342900" marR="0" lvl="0" indent="-342900">
              <a:spcBef>
                <a:spcPts val="0"/>
              </a:spcBef>
              <a:spcAft>
                <a:spcPts val="600"/>
              </a:spcAft>
              <a:buFont typeface="Symbol" panose="05050102010706020507" pitchFamily="18" charset="2"/>
              <a:buChar char=""/>
            </a:pPr>
            <a:r>
              <a:rPr lang="en-US" sz="2800" dirty="0">
                <a:cs typeface="Arial" panose="020B0604020202020204" pitchFamily="34" charset="0"/>
              </a:rPr>
              <a:t>Future awards of share-based compensation</a:t>
            </a:r>
          </a:p>
          <a:p>
            <a:pPr>
              <a:spcBef>
                <a:spcPts val="0"/>
              </a:spcBef>
              <a:spcAft>
                <a:spcPts val="600"/>
              </a:spcAft>
            </a:pPr>
            <a:endParaRPr lang="en-US" sz="2400" dirty="0">
              <a:cs typeface="Arial" panose="020B0604020202020204" pitchFamily="34"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52</a:t>
            </a:fld>
            <a:endParaRPr lang="en-US" dirty="0">
              <a:solidFill>
                <a:srgbClr val="898989"/>
              </a:solidFill>
            </a:endParaRPr>
          </a:p>
        </p:txBody>
      </p:sp>
    </p:spTree>
    <p:extLst>
      <p:ext uri="{BB962C8B-B14F-4D97-AF65-F5344CB8AC3E}">
        <p14:creationId xmlns:p14="http://schemas.microsoft.com/office/powerpoint/2010/main" val="23835755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668217"/>
          </a:xfrm>
        </p:spPr>
        <p:txBody>
          <a:bodyPr/>
          <a:lstStyle/>
          <a:p>
            <a:r>
              <a:rPr lang="en-US" dirty="0"/>
              <a:t>Chapter 13 Special Topics – anticipated future dilution</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313583"/>
            <a:ext cx="8385048" cy="5780044"/>
          </a:xfrm>
          <a:prstGeom prst="rect">
            <a:avLst/>
          </a:prstGeom>
        </p:spPr>
        <p:txBody>
          <a:bodyPr wrap="square">
            <a:spAutoFit/>
          </a:bodyPr>
          <a:lstStyle/>
          <a:p>
            <a:pPr marL="457200" marR="0" indent="-457200">
              <a:lnSpc>
                <a:spcPct val="115000"/>
              </a:lnSpc>
              <a:spcBef>
                <a:spcPts val="120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400" dirty="0">
                <a:ea typeface="Times New Roman" panose="02020603050405020304" pitchFamily="18" charset="0"/>
                <a:cs typeface="Arial" panose="020B0604020202020204" pitchFamily="34" charset="0"/>
              </a:rPr>
              <a:t>Regardless of the specific nature of these future issuances, </a:t>
            </a:r>
            <a:r>
              <a:rPr lang="en-US" sz="2400" b="1" i="1" dirty="0">
                <a:ea typeface="Times New Roman" panose="02020603050405020304" pitchFamily="18" charset="0"/>
                <a:cs typeface="Arial" panose="020B0604020202020204" pitchFamily="34" charset="0"/>
              </a:rPr>
              <a:t>they will all be dilutive in the sense that any proceeds from the ultimate sale of the portfolio company will likely be shared with these new investors</a:t>
            </a:r>
            <a:r>
              <a:rPr lang="en-US" sz="2400" dirty="0">
                <a:ea typeface="Times New Roman" panose="02020603050405020304" pitchFamily="18" charset="0"/>
                <a:cs typeface="Arial" panose="020B0604020202020204" pitchFamily="34" charset="0"/>
              </a:rPr>
              <a:t>. </a:t>
            </a:r>
          </a:p>
          <a:p>
            <a:pPr marL="457200" marR="0" indent="-457200">
              <a:lnSpc>
                <a:spcPct val="115000"/>
              </a:lnSpc>
              <a:spcBef>
                <a:spcPts val="120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400" dirty="0">
                <a:ea typeface="Times New Roman" panose="02020603050405020304" pitchFamily="18" charset="0"/>
                <a:cs typeface="Arial" panose="020B0604020202020204" pitchFamily="34" charset="0"/>
              </a:rPr>
              <a:t>When the future rounds of financing and share-based awards are expected to have a significant impact on the fair value of current investments, </a:t>
            </a:r>
            <a:r>
              <a:rPr lang="en-US" sz="2400" b="1" i="1" dirty="0">
                <a:ea typeface="Times New Roman" panose="02020603050405020304" pitchFamily="18" charset="0"/>
                <a:cs typeface="Arial" panose="020B0604020202020204" pitchFamily="34" charset="0"/>
              </a:rPr>
              <a:t>the fund may need to explicitly model the possible future events</a:t>
            </a:r>
            <a:r>
              <a:rPr lang="en-US" sz="2400" dirty="0">
                <a:ea typeface="Times New Roman" panose="02020603050405020304" pitchFamily="18" charset="0"/>
                <a:cs typeface="Arial" panose="020B0604020202020204" pitchFamily="34" charset="0"/>
              </a:rPr>
              <a:t>, capturing the impact of dilution using a scenario analysis or hybrid valuation model. </a:t>
            </a:r>
            <a:endParaRPr lang="en-US" sz="2400" dirty="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US" sz="1200" dirty="0">
              <a:cs typeface="Arial" panose="020B0604020202020204" pitchFamily="34" charset="0"/>
            </a:endParaRPr>
          </a:p>
          <a:p>
            <a:endParaRPr lang="en-US" sz="2400" dirty="0">
              <a:cs typeface="Arial" panose="020B0604020202020204" pitchFamily="34"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53</a:t>
            </a:fld>
            <a:endParaRPr lang="en-US" dirty="0">
              <a:solidFill>
                <a:srgbClr val="898989"/>
              </a:solidFill>
            </a:endParaRPr>
          </a:p>
        </p:txBody>
      </p:sp>
    </p:spTree>
    <p:extLst>
      <p:ext uri="{BB962C8B-B14F-4D97-AF65-F5344CB8AC3E}">
        <p14:creationId xmlns:p14="http://schemas.microsoft.com/office/powerpoint/2010/main" val="8479433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r>
              <a:rPr lang="en-US" dirty="0"/>
              <a:t>Calibration – example from case #9</a:t>
            </a: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54</a:t>
            </a:fld>
            <a:endParaRPr lang="en-US" dirty="0">
              <a:solidFill>
                <a:srgbClr val="898989"/>
              </a:solidFill>
            </a:endParaRPr>
          </a:p>
        </p:txBody>
      </p:sp>
      <p:graphicFrame>
        <p:nvGraphicFramePr>
          <p:cNvPr id="3" name="Table 2">
            <a:extLst>
              <a:ext uri="{FF2B5EF4-FFF2-40B4-BE49-F238E27FC236}">
                <a16:creationId xmlns:a16="http://schemas.microsoft.com/office/drawing/2014/main" id="{CB6A3160-9F5B-424C-9A3B-6DD3D96253B7}"/>
              </a:ext>
            </a:extLst>
          </p:cNvPr>
          <p:cNvGraphicFramePr>
            <a:graphicFrameLocks noGrp="1"/>
          </p:cNvGraphicFramePr>
          <p:nvPr/>
        </p:nvGraphicFramePr>
        <p:xfrm>
          <a:off x="731520" y="1696720"/>
          <a:ext cx="7579360" cy="4206239"/>
        </p:xfrm>
        <a:graphic>
          <a:graphicData uri="http://schemas.openxmlformats.org/drawingml/2006/table">
            <a:tbl>
              <a:tblPr firstCol="1" bandRow="1"/>
              <a:tblGrid>
                <a:gridCol w="3581259">
                  <a:extLst>
                    <a:ext uri="{9D8B030D-6E8A-4147-A177-3AD203B41FA5}">
                      <a16:colId xmlns:a16="http://schemas.microsoft.com/office/drawing/2014/main" val="3488011935"/>
                    </a:ext>
                  </a:extLst>
                </a:gridCol>
                <a:gridCol w="3998101">
                  <a:extLst>
                    <a:ext uri="{9D8B030D-6E8A-4147-A177-3AD203B41FA5}">
                      <a16:colId xmlns:a16="http://schemas.microsoft.com/office/drawing/2014/main" val="126713098"/>
                    </a:ext>
                  </a:extLst>
                </a:gridCol>
              </a:tblGrid>
              <a:tr h="1113463">
                <a:tc>
                  <a:txBody>
                    <a:bodyPr/>
                    <a:lstStyle/>
                    <a:p>
                      <a:pPr marL="342900" marR="0" lvl="0" indent="-342900">
                        <a:lnSpc>
                          <a:spcPct val="125000"/>
                        </a:lnSpc>
                        <a:spcBef>
                          <a:spcPts val="0"/>
                        </a:spcBef>
                        <a:spcAft>
                          <a:spcPts val="600"/>
                        </a:spcAft>
                        <a:buSzPts val="1000"/>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Value of company at time of potential early exit</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tc>
                  <a:txBody>
                    <a:bodyPr/>
                    <a:lstStyle/>
                    <a:p>
                      <a:pPr marL="0" marR="0" algn="ctr">
                        <a:lnSpc>
                          <a:spcPct val="125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$325 million</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extLst>
                  <a:ext uri="{0D108BD9-81ED-4DB2-BD59-A6C34878D82A}">
                    <a16:rowId xmlns:a16="http://schemas.microsoft.com/office/drawing/2014/main" val="4077454631"/>
                  </a:ext>
                </a:extLst>
              </a:tr>
              <a:tr h="376680">
                <a:tc>
                  <a:txBody>
                    <a:bodyPr/>
                    <a:lstStyle/>
                    <a:p>
                      <a:pPr marL="342900" marR="0" lvl="0" indent="-342900">
                        <a:lnSpc>
                          <a:spcPct val="125000"/>
                        </a:lnSpc>
                        <a:spcBef>
                          <a:spcPts val="0"/>
                        </a:spcBef>
                        <a:spcAft>
                          <a:spcPts val="600"/>
                        </a:spcAft>
                        <a:buSzPts val="1000"/>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Number of shares at IPO</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25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50.0 million</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99338508"/>
                  </a:ext>
                </a:extLst>
              </a:tr>
              <a:tr h="1209376">
                <a:tc>
                  <a:txBody>
                    <a:bodyPr/>
                    <a:lstStyle/>
                    <a:p>
                      <a:pPr marL="342900" marR="0" lvl="0" indent="-342900">
                        <a:lnSpc>
                          <a:spcPct val="125000"/>
                        </a:lnSpc>
                        <a:spcBef>
                          <a:spcPts val="0"/>
                        </a:spcBef>
                        <a:spcAft>
                          <a:spcPts val="600"/>
                        </a:spcAft>
                        <a:buSzPts val="1000"/>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Pre-IPO dilution due to future financing</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tc>
                  <a:txBody>
                    <a:bodyPr/>
                    <a:lstStyle/>
                    <a:p>
                      <a:pPr marL="0" marR="0" algn="ctr">
                        <a:lnSpc>
                          <a:spcPct val="125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70 percent (35 million additional shares, relative to 15 million fully diluted shares as of initial investment date)</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extLst>
                  <a:ext uri="{0D108BD9-81ED-4DB2-BD59-A6C34878D82A}">
                    <a16:rowId xmlns:a16="http://schemas.microsoft.com/office/drawing/2014/main" val="1948965608"/>
                  </a:ext>
                </a:extLst>
              </a:tr>
              <a:tr h="376680">
                <a:tc>
                  <a:txBody>
                    <a:bodyPr/>
                    <a:lstStyle/>
                    <a:p>
                      <a:pPr marL="342900" marR="0" lvl="0" indent="-342900">
                        <a:lnSpc>
                          <a:spcPct val="125000"/>
                        </a:lnSpc>
                        <a:spcBef>
                          <a:spcPts val="0"/>
                        </a:spcBef>
                        <a:spcAft>
                          <a:spcPts val="600"/>
                        </a:spcAft>
                        <a:buSzPts val="1000"/>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Exit value, Series A per share</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25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$6.50</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52969874"/>
                  </a:ext>
                </a:extLst>
              </a:tr>
              <a:tr h="376680">
                <a:tc>
                  <a:txBody>
                    <a:bodyPr/>
                    <a:lstStyle/>
                    <a:p>
                      <a:pPr marL="342900" marR="0" lvl="0" indent="-342900">
                        <a:lnSpc>
                          <a:spcPct val="125000"/>
                        </a:lnSpc>
                        <a:spcBef>
                          <a:spcPts val="0"/>
                        </a:spcBef>
                        <a:spcAft>
                          <a:spcPts val="600"/>
                        </a:spcAft>
                        <a:buSzPts val="1000"/>
                        <a:buFont typeface="Symbol" panose="05050102010706020507" pitchFamily="18" charset="2"/>
                        <a:buChar char=""/>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Probability of successful IPO</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tc>
                  <a:txBody>
                    <a:bodyPr/>
                    <a:lstStyle/>
                    <a:p>
                      <a:pPr marL="0" marR="0" algn="ctr">
                        <a:lnSpc>
                          <a:spcPct val="125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30 percent</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extLst>
                  <a:ext uri="{0D108BD9-81ED-4DB2-BD59-A6C34878D82A}">
                    <a16:rowId xmlns:a16="http://schemas.microsoft.com/office/drawing/2014/main" val="1390041996"/>
                  </a:ext>
                </a:extLst>
              </a:tr>
              <a:tr h="376680">
                <a:tc>
                  <a:txBody>
                    <a:bodyPr/>
                    <a:lstStyle/>
                    <a:p>
                      <a:pPr marL="342900" marR="0" lvl="0" indent="-342900">
                        <a:lnSpc>
                          <a:spcPct val="125000"/>
                        </a:lnSpc>
                        <a:spcBef>
                          <a:spcPts val="0"/>
                        </a:spcBef>
                        <a:spcAft>
                          <a:spcPts val="600"/>
                        </a:spcAft>
                        <a:buSzPts val="1000"/>
                        <a:buFont typeface="Symbol" panose="05050102010706020507" pitchFamily="18" charset="2"/>
                        <a:buChar char=""/>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Adjusted future value</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25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$1.95</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098776565"/>
                  </a:ext>
                </a:extLst>
              </a:tr>
              <a:tr h="376680">
                <a:tc>
                  <a:txBody>
                    <a:bodyPr/>
                    <a:lstStyle/>
                    <a:p>
                      <a:pPr marL="342900" marR="0" lvl="0" indent="-342900">
                        <a:lnSpc>
                          <a:spcPct val="125000"/>
                        </a:lnSpc>
                        <a:spcBef>
                          <a:spcPts val="0"/>
                        </a:spcBef>
                        <a:spcAft>
                          <a:spcPts val="300"/>
                        </a:spcAft>
                        <a:buSzPts val="1000"/>
                        <a:buFont typeface="Symbol" panose="05050102010706020507" pitchFamily="18" charset="2"/>
                        <a:buChar char=""/>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Present value, 3 years @ 25%</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tc>
                  <a:txBody>
                    <a:bodyPr/>
                    <a:lstStyle/>
                    <a:p>
                      <a:pPr marL="0" marR="0" algn="ctr">
                        <a:lnSpc>
                          <a:spcPct val="125000"/>
                        </a:lnSpc>
                        <a:spcBef>
                          <a:spcPts val="0"/>
                        </a:spcBef>
                        <a:spcAft>
                          <a:spcPts val="3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$1.00 (transaction price)</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extLst>
                  <a:ext uri="{0D108BD9-81ED-4DB2-BD59-A6C34878D82A}">
                    <a16:rowId xmlns:a16="http://schemas.microsoft.com/office/drawing/2014/main" val="2698618693"/>
                  </a:ext>
                </a:extLst>
              </a:tr>
            </a:tbl>
          </a:graphicData>
        </a:graphic>
      </p:graphicFrame>
    </p:spTree>
    <p:extLst>
      <p:ext uri="{BB962C8B-B14F-4D97-AF65-F5344CB8AC3E}">
        <p14:creationId xmlns:p14="http://schemas.microsoft.com/office/powerpoint/2010/main" val="141893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r>
              <a:rPr lang="en-US" dirty="0"/>
              <a:t>Chapter 14 FAQs</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313583"/>
            <a:ext cx="8385048" cy="5109091"/>
          </a:xfrm>
          <a:prstGeom prst="rect">
            <a:avLst/>
          </a:prstGeom>
        </p:spPr>
        <p:txBody>
          <a:bodyPr wrap="square">
            <a:spAutoFit/>
          </a:bodyPr>
          <a:lstStyle/>
          <a:p>
            <a:pPr marL="0" marR="0">
              <a:spcBef>
                <a:spcPts val="1200"/>
              </a:spcBef>
              <a:spcAft>
                <a:spcPts val="12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b="1" dirty="0">
                <a:ea typeface="Times New Roman" panose="02020603050405020304" pitchFamily="18" charset="0"/>
                <a:cs typeface="Arial" panose="020B0604020202020204" pitchFamily="34" charset="0"/>
              </a:rPr>
              <a:t>Q&amp;A 14.52: Use of the Option Pricing Method</a:t>
            </a:r>
          </a:p>
          <a:p>
            <a:pPr marL="457200" marR="0">
              <a:spcBef>
                <a:spcPts val="1200"/>
              </a:spcBef>
              <a:spcAft>
                <a:spcPts val="12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b="1" dirty="0">
                <a:ea typeface="Times New Roman" panose="02020603050405020304" pitchFamily="18" charset="0"/>
                <a:cs typeface="Arial" panose="020B0604020202020204" pitchFamily="34" charset="0"/>
              </a:rPr>
              <a:t>Q:</a:t>
            </a:r>
            <a:r>
              <a:rPr lang="en-US" sz="1800" dirty="0">
                <a:ea typeface="Times New Roman" panose="02020603050405020304" pitchFamily="18" charset="0"/>
                <a:cs typeface="Arial" panose="020B0604020202020204" pitchFamily="34" charset="0"/>
              </a:rPr>
              <a:t> This guide discusses several situations where the OPM is not the best approach for allocating value to the investor interests – especially if the distribution of outcomes is bimodal, or when considering differences in seniority between various classes of preferred. In these situations, why is it still reasonable to use the option pricing method to estimate value for the management interests issued as compensation?</a:t>
            </a:r>
          </a:p>
          <a:p>
            <a:pPr marL="457200" marR="0">
              <a:spcBef>
                <a:spcPts val="1200"/>
              </a:spcBef>
              <a:spcAft>
                <a:spcPts val="12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800" b="1" dirty="0">
                <a:ea typeface="Times New Roman" panose="02020603050405020304" pitchFamily="18" charset="0"/>
                <a:cs typeface="Arial" panose="020B0604020202020204" pitchFamily="34" charset="0"/>
              </a:rPr>
              <a:t>A: </a:t>
            </a:r>
            <a:r>
              <a:rPr lang="en-US" sz="1800" dirty="0">
                <a:ea typeface="Times New Roman" panose="02020603050405020304" pitchFamily="18" charset="0"/>
                <a:cs typeface="Arial" panose="020B0604020202020204" pitchFamily="34" charset="0"/>
              </a:rPr>
              <a:t>Selecting a valuation methodology that is appropriate for the specific interests that are the subject of a valuation is a matter of judgment. The option pricing method is a widely accepted methodology for allocating equity value among multiple classes of equity for an enterprise with a complex capital structure, and also is often used to infer a total value for the enterprise by calibrating to a transaction price. Like all valuation methodologies, however, it makes certain simplifying assumptions…</a:t>
            </a:r>
          </a:p>
          <a:p>
            <a:pPr lvl="0"/>
            <a:endParaRPr lang="en-US" sz="2400" dirty="0">
              <a:cs typeface="Arial" panose="020B0604020202020204" pitchFamily="34"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55</a:t>
            </a:fld>
            <a:endParaRPr lang="en-US" dirty="0">
              <a:solidFill>
                <a:srgbClr val="898989"/>
              </a:solidFill>
            </a:endParaRPr>
          </a:p>
        </p:txBody>
      </p:sp>
    </p:spTree>
    <p:extLst>
      <p:ext uri="{BB962C8B-B14F-4D97-AF65-F5344CB8AC3E}">
        <p14:creationId xmlns:p14="http://schemas.microsoft.com/office/powerpoint/2010/main" val="25206355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785175"/>
          </a:xfrm>
        </p:spPr>
        <p:txBody>
          <a:bodyPr/>
          <a:lstStyle/>
          <a:p>
            <a:r>
              <a:rPr lang="en-US" dirty="0"/>
              <a:t>Chapter 8 Complex Capital Structures – current value method</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313583"/>
            <a:ext cx="8385048" cy="5324535"/>
          </a:xfrm>
          <a:prstGeom prst="rect">
            <a:avLst/>
          </a:prstGeom>
        </p:spPr>
        <p:txBody>
          <a:bodyPr wrap="square">
            <a:spAutoFit/>
          </a:bodyPr>
          <a:lstStyle/>
          <a:p>
            <a:pPr marR="0">
              <a:spcBef>
                <a:spcPts val="0"/>
              </a:spcBef>
              <a:spcAft>
                <a:spcPts val="12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dirty="0">
                <a:ea typeface="Times New Roman" panose="02020603050405020304" pitchFamily="18" charset="0"/>
                <a:cs typeface="Arial" panose="020B0604020202020204" pitchFamily="34" charset="0"/>
              </a:rPr>
              <a:t>The Current-Value Method (CVM) of allocation is based on first estimating equity value on a controlling basis, </a:t>
            </a:r>
            <a:r>
              <a:rPr lang="en-US" sz="2000" b="1" i="1" dirty="0">
                <a:ea typeface="Times New Roman" panose="02020603050405020304" pitchFamily="18" charset="0"/>
                <a:cs typeface="Arial" panose="020B0604020202020204" pitchFamily="34" charset="0"/>
              </a:rPr>
              <a:t>assuming an immediate sale of the portfolio company</a:t>
            </a:r>
            <a:r>
              <a:rPr lang="en-US" sz="2000" dirty="0">
                <a:ea typeface="Times New Roman" panose="02020603050405020304" pitchFamily="18" charset="0"/>
                <a:cs typeface="Arial" panose="020B0604020202020204" pitchFamily="34" charset="0"/>
              </a:rPr>
              <a:t>, and then allocating that value to the various series of preferred stock based on the series’ liquidation preferences or conversion values, whichever would be greater. However</a:t>
            </a:r>
            <a:r>
              <a:rPr lang="en-US" sz="2000" b="1" i="1" dirty="0">
                <a:ea typeface="Times New Roman" panose="02020603050405020304" pitchFamily="18" charset="0"/>
                <a:cs typeface="Arial" panose="020B0604020202020204" pitchFamily="34" charset="0"/>
              </a:rPr>
              <a:t>, the task force believes its use is appropriate mainly in two limited circumstances</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Arial" panose="020B0604020202020204" pitchFamily="34" charset="0"/>
            </a:endParaRPr>
          </a:p>
          <a:p>
            <a:pPr marL="457200" indent="-45720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b="1" i="1" dirty="0">
                <a:ea typeface="Times New Roman" panose="02020603050405020304" pitchFamily="18" charset="0"/>
                <a:cs typeface="Arial" panose="020B0604020202020204" pitchFamily="34" charset="0"/>
              </a:rPr>
              <a:t>When a liquidity event </a:t>
            </a:r>
            <a:r>
              <a:rPr lang="en-US" sz="2000" dirty="0">
                <a:ea typeface="Times New Roman" panose="02020603050405020304" pitchFamily="18" charset="0"/>
                <a:cs typeface="Arial" panose="020B0604020202020204" pitchFamily="34" charset="0"/>
              </a:rPr>
              <a:t>in the form of an acquisition or a dissolution of the portfolio company </a:t>
            </a:r>
            <a:r>
              <a:rPr lang="en-US" sz="2000" b="1" i="1" dirty="0">
                <a:ea typeface="Times New Roman" panose="02020603050405020304" pitchFamily="18" charset="0"/>
                <a:cs typeface="Arial" panose="020B0604020202020204" pitchFamily="34" charset="0"/>
              </a:rPr>
              <a:t>is imminent</a:t>
            </a:r>
            <a:r>
              <a:rPr lang="en-US" sz="2000" dirty="0">
                <a:ea typeface="Times New Roman" panose="02020603050405020304" pitchFamily="18" charset="0"/>
                <a:cs typeface="Arial" panose="020B0604020202020204" pitchFamily="34" charset="0"/>
              </a:rPr>
              <a:t>, and expectations about the future of the portfolio company as a going concern are virtually irrelevant. </a:t>
            </a:r>
          </a:p>
          <a:p>
            <a:pPr marL="457200" indent="-457200">
              <a:spcBef>
                <a:spcPts val="0"/>
              </a:spcBef>
              <a:spcAft>
                <a:spcPts val="1200"/>
              </a:spcAft>
              <a:buFont typeface="Arial" panose="020B0604020202020204" pitchFamily="34" charset="0"/>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2000" b="1" i="1" dirty="0">
                <a:ea typeface="Times New Roman" panose="02020603050405020304" pitchFamily="18" charset="0"/>
                <a:cs typeface="Arial" panose="020B0604020202020204" pitchFamily="34" charset="0"/>
              </a:rPr>
              <a:t>When the fund’s position to be measured has seniority </a:t>
            </a:r>
            <a:r>
              <a:rPr lang="en-US" sz="2000" dirty="0">
                <a:ea typeface="Times New Roman" panose="02020603050405020304" pitchFamily="18" charset="0"/>
                <a:cs typeface="Arial" panose="020B0604020202020204" pitchFamily="34" charset="0"/>
              </a:rPr>
              <a:t>over the other classes of equity in the portfolio company </a:t>
            </a:r>
            <a:r>
              <a:rPr lang="en-US" sz="2000" b="1" i="1" dirty="0">
                <a:ea typeface="Times New Roman" panose="02020603050405020304" pitchFamily="18" charset="0"/>
                <a:cs typeface="Arial" panose="020B0604020202020204" pitchFamily="34" charset="0"/>
              </a:rPr>
              <a:t>and the investors who hold this class of equity have control over the timing of exit.</a:t>
            </a:r>
            <a:r>
              <a:rPr lang="en-US" sz="2000" dirty="0">
                <a:ea typeface="Times New Roman" panose="02020603050405020304" pitchFamily="18" charset="0"/>
                <a:cs typeface="Arial" panose="020B0604020202020204" pitchFamily="34" charset="0"/>
              </a:rPr>
              <a:t> Therefore, the value of the fund’s position </a:t>
            </a:r>
            <a:r>
              <a:rPr lang="en-US" sz="2000" b="1" i="1" dirty="0">
                <a:ea typeface="Times New Roman" panose="02020603050405020304" pitchFamily="18" charset="0"/>
                <a:cs typeface="Arial" panose="020B0604020202020204" pitchFamily="34" charset="0"/>
              </a:rPr>
              <a:t>cannot be lower </a:t>
            </a:r>
            <a:r>
              <a:rPr lang="en-US" sz="2000" dirty="0">
                <a:ea typeface="Times New Roman" panose="02020603050405020304" pitchFamily="18" charset="0"/>
                <a:cs typeface="Arial" panose="020B0604020202020204" pitchFamily="34" charset="0"/>
              </a:rPr>
              <a:t>than the CVM value. </a:t>
            </a:r>
            <a:endParaRPr lang="en-US" sz="2000" dirty="0">
              <a:effectLst/>
              <a:ea typeface="Calibri" panose="020F0502020204030204" pitchFamily="34" charset="0"/>
              <a:cs typeface="Arial" panose="020B0604020202020204" pitchFamily="34" charset="0"/>
            </a:endParaRP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56</a:t>
            </a:fld>
            <a:endParaRPr lang="en-US" dirty="0">
              <a:solidFill>
                <a:srgbClr val="898989"/>
              </a:solidFill>
            </a:endParaRPr>
          </a:p>
        </p:txBody>
      </p:sp>
    </p:spTree>
    <p:extLst>
      <p:ext uri="{BB962C8B-B14F-4D97-AF65-F5344CB8AC3E}">
        <p14:creationId xmlns:p14="http://schemas.microsoft.com/office/powerpoint/2010/main" val="14118336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7"/>
          <p:cNvSpPr>
            <a:spLocks noGrp="1" noChangeArrowheads="1"/>
          </p:cNvSpPr>
          <p:nvPr>
            <p:ph type="title"/>
          </p:nvPr>
        </p:nvSpPr>
        <p:spPr>
          <a:xfrm>
            <a:off x="2398813" y="1465600"/>
            <a:ext cx="5995379" cy="457200"/>
          </a:xfrm>
        </p:spPr>
        <p:txBody>
          <a:bodyPr/>
          <a:lstStyle/>
          <a:p>
            <a:r>
              <a:rPr lang="en-US" dirty="0"/>
              <a:t>Table of contents</a:t>
            </a:r>
          </a:p>
        </p:txBody>
      </p:sp>
      <p:sp>
        <p:nvSpPr>
          <p:cNvPr id="7171" name="Rectangle 10"/>
          <p:cNvSpPr>
            <a:spLocks noGrp="1" noChangeArrowheads="1"/>
          </p:cNvSpPr>
          <p:nvPr>
            <p:ph type="body" idx="1"/>
          </p:nvPr>
        </p:nvSpPr>
        <p:spPr>
          <a:xfrm>
            <a:off x="2481940" y="2208814"/>
            <a:ext cx="6198920" cy="3598219"/>
          </a:xfrm>
          <a:noFill/>
        </p:spPr>
        <p:txBody>
          <a:bodyPr>
            <a:normAutofit lnSpcReduction="10000"/>
          </a:bodyPr>
          <a:lstStyle/>
          <a:p>
            <a:pPr marL="571500" indent="-571500">
              <a:spcAft>
                <a:spcPts val="600"/>
              </a:spcAft>
              <a:buClr>
                <a:srgbClr val="00355F"/>
              </a:buClr>
            </a:pPr>
            <a:r>
              <a:rPr lang="en-US" sz="2200" dirty="0"/>
              <a:t>Summary of the Guide</a:t>
            </a:r>
          </a:p>
          <a:p>
            <a:pPr marL="571500" indent="-571500">
              <a:spcAft>
                <a:spcPts val="600"/>
              </a:spcAft>
              <a:buClr>
                <a:srgbClr val="00355F"/>
              </a:buClr>
            </a:pPr>
            <a:r>
              <a:rPr lang="en-US" sz="2200" dirty="0"/>
              <a:t>Stage of Development – Valuation Approaches</a:t>
            </a:r>
          </a:p>
          <a:p>
            <a:pPr marL="571500" indent="-571500">
              <a:spcAft>
                <a:spcPts val="600"/>
              </a:spcAft>
              <a:buClr>
                <a:srgbClr val="00355F"/>
              </a:buClr>
            </a:pPr>
            <a:r>
              <a:rPr lang="en-US" sz="2200" dirty="0"/>
              <a:t>Market Participant Assumptions and Unit of Account</a:t>
            </a:r>
          </a:p>
          <a:p>
            <a:pPr marL="571500" indent="-571500">
              <a:spcAft>
                <a:spcPts val="600"/>
              </a:spcAft>
              <a:buClr>
                <a:srgbClr val="00355F"/>
              </a:buClr>
            </a:pPr>
            <a:r>
              <a:rPr lang="en-US" sz="2200" dirty="0"/>
              <a:t>Debt Valuation Issues</a:t>
            </a:r>
          </a:p>
          <a:p>
            <a:pPr marL="571500" indent="-571500">
              <a:spcAft>
                <a:spcPts val="600"/>
              </a:spcAft>
              <a:buClr>
                <a:srgbClr val="00355F"/>
              </a:buClr>
            </a:pPr>
            <a:r>
              <a:rPr lang="en-US" sz="2200" dirty="0"/>
              <a:t>Complex Companies- Valuation and Allocation</a:t>
            </a:r>
          </a:p>
          <a:p>
            <a:pPr marL="571500" indent="-571500">
              <a:spcAft>
                <a:spcPts val="600"/>
              </a:spcAft>
              <a:buClr>
                <a:srgbClr val="00355F"/>
              </a:buClr>
            </a:pPr>
            <a:r>
              <a:rPr lang="en-US" sz="2200" b="1" dirty="0"/>
              <a:t>Conclusion and Q&amp;A</a:t>
            </a:r>
          </a:p>
          <a:p>
            <a:pPr marL="0" indent="0">
              <a:spcAft>
                <a:spcPts val="600"/>
              </a:spcAft>
              <a:buClr>
                <a:srgbClr val="00355F"/>
              </a:buClr>
              <a:buNone/>
            </a:pPr>
            <a:endParaRPr lang="en-US" sz="2200" dirty="0"/>
          </a:p>
        </p:txBody>
      </p:sp>
    </p:spTree>
    <p:extLst>
      <p:ext uri="{BB962C8B-B14F-4D97-AF65-F5344CB8AC3E}">
        <p14:creationId xmlns:p14="http://schemas.microsoft.com/office/powerpoint/2010/main" val="315157153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pPr eaLnBrk="1" hangingPunct="1"/>
            <a:r>
              <a:rPr lang="en-US" dirty="0"/>
              <a:t>Recap of today’s agenda</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313583"/>
            <a:ext cx="8385048" cy="4708981"/>
          </a:xfrm>
          <a:prstGeom prst="rect">
            <a:avLst/>
          </a:prstGeom>
        </p:spPr>
        <p:txBody>
          <a:bodyPr wrap="square">
            <a:spAutoFit/>
          </a:bodyPr>
          <a:lstStyle/>
          <a:p>
            <a:pPr lvl="1"/>
            <a:endParaRPr lang="en-US" sz="2000" dirty="0"/>
          </a:p>
          <a:p>
            <a:pPr marL="800100" lvl="1" indent="-342900">
              <a:buFont typeface="Arial" panose="020B0604020202020204" pitchFamily="34" charset="0"/>
              <a:buChar char="•"/>
            </a:pPr>
            <a:r>
              <a:rPr lang="en-US" sz="2800" dirty="0"/>
              <a:t>Fair Value and Stage of Development</a:t>
            </a:r>
          </a:p>
          <a:p>
            <a:pPr marL="1257300" lvl="2" indent="-342900">
              <a:buFont typeface="Arial" panose="020B0604020202020204" pitchFamily="34" charset="0"/>
              <a:buChar char="•"/>
            </a:pPr>
            <a:r>
              <a:rPr lang="en-US" sz="2800" dirty="0"/>
              <a:t>Calibration</a:t>
            </a:r>
          </a:p>
          <a:p>
            <a:pPr marL="800100" lvl="1" indent="-342900">
              <a:buFont typeface="Arial" panose="020B0604020202020204" pitchFamily="34" charset="0"/>
              <a:buChar char="•"/>
            </a:pPr>
            <a:endParaRPr lang="en-US" sz="2800" dirty="0"/>
          </a:p>
          <a:p>
            <a:pPr marL="800100" lvl="1" indent="-342900">
              <a:buFont typeface="Arial" panose="020B0604020202020204" pitchFamily="34" charset="0"/>
              <a:buChar char="•"/>
            </a:pPr>
            <a:r>
              <a:rPr lang="en-US" sz="2800" dirty="0"/>
              <a:t>Market Participant Assumptions</a:t>
            </a:r>
          </a:p>
          <a:p>
            <a:pPr marL="800100" lvl="1" indent="-342900">
              <a:buFont typeface="Arial" panose="020B0604020202020204" pitchFamily="34" charset="0"/>
              <a:buChar char="•"/>
            </a:pPr>
            <a:r>
              <a:rPr lang="en-US" sz="2800" dirty="0"/>
              <a:t>Unit of Account</a:t>
            </a:r>
          </a:p>
          <a:p>
            <a:pPr marL="800100" lvl="1" indent="-342900">
              <a:buFont typeface="Arial" panose="020B0604020202020204" pitchFamily="34" charset="0"/>
              <a:buChar char="•"/>
            </a:pPr>
            <a:endParaRPr lang="en-US" sz="2800" dirty="0"/>
          </a:p>
          <a:p>
            <a:pPr marL="800100" lvl="1" indent="-342900">
              <a:buFont typeface="Arial" panose="020B0604020202020204" pitchFamily="34" charset="0"/>
              <a:buChar char="•"/>
            </a:pPr>
            <a:r>
              <a:rPr lang="en-US" sz="2800" dirty="0"/>
              <a:t>Debt</a:t>
            </a:r>
          </a:p>
          <a:p>
            <a:pPr marL="800100" lvl="1" indent="-342900">
              <a:buFont typeface="Arial" panose="020B0604020202020204" pitchFamily="34" charset="0"/>
              <a:buChar char="•"/>
            </a:pPr>
            <a:endParaRPr lang="en-US" sz="2800" dirty="0"/>
          </a:p>
          <a:p>
            <a:pPr marL="800100" lvl="1" indent="-342900">
              <a:buFont typeface="Arial" panose="020B0604020202020204" pitchFamily="34" charset="0"/>
              <a:buChar char="•"/>
            </a:pPr>
            <a:r>
              <a:rPr lang="en-US" sz="2800" dirty="0"/>
              <a:t>Complex Capital Structures</a:t>
            </a:r>
          </a:p>
          <a:p>
            <a:pPr marL="1257300" lvl="2" indent="-342900">
              <a:buFont typeface="Arial" panose="020B0604020202020204" pitchFamily="34" charset="0"/>
              <a:buChar char="•"/>
            </a:pPr>
            <a:r>
              <a:rPr lang="en-US" sz="2800" dirty="0"/>
              <a:t>Dilution </a:t>
            </a:r>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58</a:t>
            </a:fld>
            <a:endParaRPr lang="en-US" dirty="0">
              <a:solidFill>
                <a:srgbClr val="898989"/>
              </a:solidFill>
            </a:endParaRPr>
          </a:p>
        </p:txBody>
      </p:sp>
    </p:spTree>
    <p:extLst>
      <p:ext uri="{BB962C8B-B14F-4D97-AF65-F5344CB8AC3E}">
        <p14:creationId xmlns:p14="http://schemas.microsoft.com/office/powerpoint/2010/main" val="3445111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pPr eaLnBrk="1" hangingPunct="1"/>
            <a:r>
              <a:rPr lang="en-US" dirty="0"/>
              <a:t>Contents – part </a:t>
            </a:r>
            <a:r>
              <a:rPr lang="en-US" dirty="0" err="1"/>
              <a:t>i</a:t>
            </a:r>
            <a:endParaRPr lang="en-US" dirty="0"/>
          </a:p>
        </p:txBody>
      </p:sp>
      <p:sp>
        <p:nvSpPr>
          <p:cNvPr id="6" name="Rectangle 5">
            <a:extLst>
              <a:ext uri="{FF2B5EF4-FFF2-40B4-BE49-F238E27FC236}">
                <a16:creationId xmlns:a16="http://schemas.microsoft.com/office/drawing/2014/main" id="{464CEDA0-DC35-4C1D-B533-6468CA1B9345}"/>
              </a:ext>
            </a:extLst>
          </p:cNvPr>
          <p:cNvSpPr/>
          <p:nvPr/>
        </p:nvSpPr>
        <p:spPr>
          <a:xfrm>
            <a:off x="346911" y="1175360"/>
            <a:ext cx="8385048" cy="4962897"/>
          </a:xfrm>
          <a:prstGeom prst="rect">
            <a:avLst/>
          </a:prstGeom>
        </p:spPr>
        <p:txBody>
          <a:bodyPr wrap="square">
            <a:spAutoFit/>
          </a:bodyPr>
          <a:lstStyle/>
          <a:p>
            <a:pPr marL="342900" indent="-342900">
              <a:lnSpc>
                <a:spcPct val="95000"/>
              </a:lnSpc>
              <a:spcAft>
                <a:spcPts val="600"/>
              </a:spcAft>
              <a:buFont typeface="Arial" panose="020B0604020202020204" pitchFamily="34" charset="0"/>
              <a:buChar char="•"/>
            </a:pPr>
            <a:r>
              <a:rPr lang="en-US" altLang="en-US" sz="1800" dirty="0"/>
              <a:t>Introduction </a:t>
            </a:r>
          </a:p>
          <a:p>
            <a:pPr marL="342900" indent="-342900">
              <a:lnSpc>
                <a:spcPct val="95000"/>
              </a:lnSpc>
              <a:spcAft>
                <a:spcPts val="600"/>
              </a:spcAft>
              <a:buFont typeface="Arial" panose="020B0604020202020204" pitchFamily="34" charset="0"/>
              <a:buChar char="•"/>
            </a:pPr>
            <a:r>
              <a:rPr lang="en-US" altLang="en-US" sz="1800" dirty="0"/>
              <a:t>Chapter 1, Overview of the Private Equity and Venture Capital Industry and Its Investment Strategies</a:t>
            </a:r>
          </a:p>
          <a:p>
            <a:pPr marL="342900" indent="-342900">
              <a:lnSpc>
                <a:spcPct val="95000"/>
              </a:lnSpc>
              <a:spcAft>
                <a:spcPts val="600"/>
              </a:spcAft>
              <a:buFont typeface="Arial" panose="020B0604020202020204" pitchFamily="34" charset="0"/>
              <a:buChar char="•"/>
            </a:pPr>
            <a:r>
              <a:rPr lang="en-US" altLang="en-US" sz="1800" dirty="0"/>
              <a:t>Chapter 2, Fair Value and Related Concepts</a:t>
            </a:r>
          </a:p>
          <a:p>
            <a:pPr marL="342900" indent="-342900">
              <a:lnSpc>
                <a:spcPct val="95000"/>
              </a:lnSpc>
              <a:spcAft>
                <a:spcPts val="600"/>
              </a:spcAft>
              <a:buFont typeface="Arial" panose="020B0604020202020204" pitchFamily="34" charset="0"/>
              <a:buChar char="•"/>
            </a:pPr>
            <a:r>
              <a:rPr lang="en-US" altLang="en-US" sz="1800" b="1" dirty="0"/>
              <a:t>Chapter 3, Market Participant Assumptions</a:t>
            </a:r>
          </a:p>
          <a:p>
            <a:pPr marL="342900" indent="-342900">
              <a:lnSpc>
                <a:spcPct val="95000"/>
              </a:lnSpc>
              <a:spcAft>
                <a:spcPts val="600"/>
              </a:spcAft>
              <a:buFont typeface="Arial" panose="020B0604020202020204" pitchFamily="34" charset="0"/>
              <a:buChar char="•"/>
            </a:pPr>
            <a:r>
              <a:rPr lang="en-US" altLang="en-US" sz="1800" b="1" dirty="0"/>
              <a:t>Chapter 4, Determining the Unit of Account and the Assumed Transaction for Measuring the Fair Value of Investments</a:t>
            </a:r>
          </a:p>
          <a:p>
            <a:pPr marL="342900" indent="-342900">
              <a:lnSpc>
                <a:spcPct val="95000"/>
              </a:lnSpc>
              <a:spcAft>
                <a:spcPts val="600"/>
              </a:spcAft>
              <a:buFont typeface="Arial" panose="020B0604020202020204" pitchFamily="34" charset="0"/>
              <a:buChar char="•"/>
            </a:pPr>
            <a:r>
              <a:rPr lang="en-US" altLang="en-US" sz="1800" dirty="0"/>
              <a:t>Chapter 5, Overview of Valuation Approaches</a:t>
            </a:r>
          </a:p>
          <a:p>
            <a:pPr marL="342900" indent="-342900">
              <a:lnSpc>
                <a:spcPct val="95000"/>
              </a:lnSpc>
              <a:spcAft>
                <a:spcPts val="600"/>
              </a:spcAft>
              <a:buFont typeface="Arial" panose="020B0604020202020204" pitchFamily="34" charset="0"/>
              <a:buChar char="•"/>
            </a:pPr>
            <a:r>
              <a:rPr lang="en-US" altLang="en-US" sz="1800" b="1" dirty="0"/>
              <a:t>Chapter 6, Valuation of Debt Instruments</a:t>
            </a:r>
          </a:p>
          <a:p>
            <a:pPr marL="342900" indent="-342900">
              <a:lnSpc>
                <a:spcPct val="95000"/>
              </a:lnSpc>
              <a:spcAft>
                <a:spcPts val="600"/>
              </a:spcAft>
              <a:buFont typeface="Arial" panose="020B0604020202020204" pitchFamily="34" charset="0"/>
              <a:buChar char="•"/>
            </a:pPr>
            <a:r>
              <a:rPr lang="en-US" altLang="en-US" sz="1800" dirty="0"/>
              <a:t>Chapter 7, Valuation of Equity Interests in Simple Capital Structures</a:t>
            </a:r>
          </a:p>
          <a:p>
            <a:pPr marL="342900" indent="-342900">
              <a:lnSpc>
                <a:spcPct val="95000"/>
              </a:lnSpc>
              <a:spcAft>
                <a:spcPts val="600"/>
              </a:spcAft>
              <a:buFont typeface="Arial" panose="020B0604020202020204" pitchFamily="34" charset="0"/>
              <a:buChar char="•"/>
            </a:pPr>
            <a:r>
              <a:rPr lang="en-US" altLang="en-US" sz="1800" b="1" dirty="0"/>
              <a:t>Chapter 8, Valuation of Equity Interests in Complex Capital Structures</a:t>
            </a:r>
          </a:p>
          <a:p>
            <a:pPr marL="342900" indent="-342900">
              <a:lnSpc>
                <a:spcPct val="95000"/>
              </a:lnSpc>
              <a:spcAft>
                <a:spcPts val="600"/>
              </a:spcAft>
              <a:buFont typeface="Arial" panose="020B0604020202020204" pitchFamily="34" charset="0"/>
              <a:buChar char="•"/>
            </a:pPr>
            <a:r>
              <a:rPr lang="en-US" altLang="en-US" sz="1800" dirty="0"/>
              <a:t>Chapter 9, Control and Marketability</a:t>
            </a:r>
          </a:p>
          <a:p>
            <a:pPr marL="356616" indent="-356616" fontAlgn="auto">
              <a:lnSpc>
                <a:spcPct val="95000"/>
              </a:lnSpc>
              <a:spcAft>
                <a:spcPts val="600"/>
              </a:spcAft>
              <a:buFont typeface="Arial" panose="020B0604020202020204" pitchFamily="34" charset="0"/>
              <a:buChar char="•"/>
              <a:defRPr/>
            </a:pPr>
            <a:r>
              <a:rPr lang="en-US" altLang="en-US" sz="1800" b="1" i="1" dirty="0"/>
              <a:t>Chapter 10, Calibration</a:t>
            </a:r>
          </a:p>
          <a:p>
            <a:pPr marL="356616" indent="-356616" fontAlgn="auto">
              <a:lnSpc>
                <a:spcPct val="95000"/>
              </a:lnSpc>
              <a:spcAft>
                <a:spcPts val="600"/>
              </a:spcAft>
              <a:buFont typeface="Arial" panose="020B0604020202020204" pitchFamily="34" charset="0"/>
              <a:buChar char="•"/>
              <a:defRPr/>
            </a:pPr>
            <a:r>
              <a:rPr lang="en-US" altLang="en-US" sz="1800" dirty="0"/>
              <a:t>Chapter 11, </a:t>
            </a:r>
            <a:r>
              <a:rPr lang="en-US" altLang="en-US" sz="1800" dirty="0" err="1"/>
              <a:t>Backtesting</a:t>
            </a:r>
            <a:endParaRPr lang="en-US" altLang="en-US" sz="1800" dirty="0"/>
          </a:p>
          <a:p>
            <a:pPr marL="356616" indent="-356616" fontAlgn="auto">
              <a:lnSpc>
                <a:spcPct val="95000"/>
              </a:lnSpc>
              <a:spcAft>
                <a:spcPts val="600"/>
              </a:spcAft>
              <a:buFont typeface="Arial" panose="020B0604020202020204" pitchFamily="34" charset="0"/>
              <a:buChar char="•"/>
              <a:defRPr/>
            </a:pPr>
            <a:r>
              <a:rPr lang="en-US" altLang="en-US" sz="1800" dirty="0"/>
              <a:t>Chapter 12, Factors to Consider At or Near a Transaction Date</a:t>
            </a:r>
            <a:endParaRPr lang="en-US" sz="1800" dirty="0"/>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5</a:t>
            </a:fld>
            <a:endParaRPr lang="en-US" dirty="0">
              <a:solidFill>
                <a:srgbClr val="898989"/>
              </a:solidFill>
            </a:endParaRPr>
          </a:p>
        </p:txBody>
      </p:sp>
    </p:spTree>
    <p:extLst>
      <p:ext uri="{BB962C8B-B14F-4D97-AF65-F5344CB8AC3E}">
        <p14:creationId xmlns:p14="http://schemas.microsoft.com/office/powerpoint/2010/main" val="36621711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774422009"/>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pPr eaLnBrk="1" hangingPunct="1"/>
            <a:r>
              <a:rPr lang="en-US" dirty="0"/>
              <a:t>Contents – part </a:t>
            </a:r>
            <a:r>
              <a:rPr lang="en-US" dirty="0" err="1"/>
              <a:t>i</a:t>
            </a:r>
            <a:endParaRPr lang="en-US" dirty="0"/>
          </a:p>
        </p:txBody>
      </p:sp>
      <p:sp>
        <p:nvSpPr>
          <p:cNvPr id="6" name="Rectangle 5">
            <a:extLst>
              <a:ext uri="{FF2B5EF4-FFF2-40B4-BE49-F238E27FC236}">
                <a16:creationId xmlns:a16="http://schemas.microsoft.com/office/drawing/2014/main" id="{464CEDA0-DC35-4C1D-B533-6468CA1B9345}"/>
              </a:ext>
            </a:extLst>
          </p:cNvPr>
          <p:cNvSpPr/>
          <p:nvPr/>
        </p:nvSpPr>
        <p:spPr>
          <a:xfrm>
            <a:off x="465714" y="1313583"/>
            <a:ext cx="8385048" cy="4985980"/>
          </a:xfrm>
          <a:prstGeom prst="rect">
            <a:avLst/>
          </a:prstGeom>
        </p:spPr>
        <p:txBody>
          <a:bodyPr wrap="square">
            <a:spAutoFit/>
          </a:bodyPr>
          <a:lstStyle/>
          <a:p>
            <a:pPr marL="356616" indent="-356616" fontAlgn="auto">
              <a:spcAft>
                <a:spcPts val="600"/>
              </a:spcAft>
              <a:defRPr/>
            </a:pPr>
            <a:r>
              <a:rPr lang="en-US" altLang="en-US" sz="1800" dirty="0"/>
              <a:t>Chapter 13, Special Topics</a:t>
            </a:r>
          </a:p>
          <a:p>
            <a:pPr marL="690563" lvl="1" indent="-403225" fontAlgn="auto">
              <a:spcBef>
                <a:spcPts val="0"/>
              </a:spcBef>
              <a:spcAft>
                <a:spcPts val="600"/>
              </a:spcAft>
              <a:buSzPct val="100000"/>
              <a:buFont typeface="+mj-lt"/>
              <a:buAutoNum type="alphaUcPeriod"/>
              <a:defRPr/>
            </a:pPr>
            <a:r>
              <a:rPr lang="en-US" altLang="en-US" sz="1800" dirty="0"/>
              <a:t>Enterprise has traded securities </a:t>
            </a:r>
          </a:p>
          <a:p>
            <a:pPr marL="690563" lvl="1" indent="-403225" fontAlgn="auto">
              <a:spcBef>
                <a:spcPts val="0"/>
              </a:spcBef>
              <a:spcAft>
                <a:spcPts val="600"/>
              </a:spcAft>
              <a:buSzPct val="100000"/>
              <a:buFont typeface="+mj-lt"/>
              <a:buAutoNum type="alphaUcPeriod"/>
              <a:defRPr/>
            </a:pPr>
            <a:r>
              <a:rPr lang="en-US" altLang="en-US" sz="1800" dirty="0"/>
              <a:t>Pricing services / broker and dealer quotes</a:t>
            </a:r>
          </a:p>
          <a:p>
            <a:pPr marL="690563" lvl="1" indent="-403225" fontAlgn="auto">
              <a:spcBef>
                <a:spcPts val="0"/>
              </a:spcBef>
              <a:spcAft>
                <a:spcPts val="600"/>
              </a:spcAft>
              <a:buSzPct val="100000"/>
              <a:buFont typeface="+mj-lt"/>
              <a:buAutoNum type="alphaUcPeriod"/>
              <a:defRPr/>
            </a:pPr>
            <a:r>
              <a:rPr lang="en-US" altLang="en-US" sz="1800" dirty="0"/>
              <a:t>Indicative offers</a:t>
            </a:r>
          </a:p>
          <a:p>
            <a:pPr marL="690563" lvl="1" indent="-403225" fontAlgn="auto">
              <a:spcBef>
                <a:spcPts val="0"/>
              </a:spcBef>
              <a:spcAft>
                <a:spcPts val="600"/>
              </a:spcAft>
              <a:buSzPct val="100000"/>
              <a:buFont typeface="+mj-lt"/>
              <a:buAutoNum type="alphaUcPeriod"/>
              <a:defRPr/>
            </a:pPr>
            <a:r>
              <a:rPr lang="en-US" altLang="en-US" sz="1800" dirty="0"/>
              <a:t>Insider financing rounds</a:t>
            </a:r>
          </a:p>
          <a:p>
            <a:pPr marL="690563" lvl="1" indent="-403225" fontAlgn="auto">
              <a:spcBef>
                <a:spcPts val="0"/>
              </a:spcBef>
              <a:spcAft>
                <a:spcPts val="600"/>
              </a:spcAft>
              <a:buSzPct val="100000"/>
              <a:buFont typeface="+mj-lt"/>
              <a:buAutoNum type="alphaUcPeriod"/>
              <a:defRPr/>
            </a:pPr>
            <a:r>
              <a:rPr lang="en-US" altLang="en-US" sz="1800" b="1" dirty="0"/>
              <a:t>Early stage companies with no recent financing rounds</a:t>
            </a:r>
          </a:p>
          <a:p>
            <a:pPr marL="690563" lvl="1" indent="-403225" fontAlgn="auto">
              <a:spcBef>
                <a:spcPts val="0"/>
              </a:spcBef>
              <a:spcAft>
                <a:spcPts val="600"/>
              </a:spcAft>
              <a:buSzPct val="100000"/>
              <a:buFont typeface="+mj-lt"/>
              <a:buAutoNum type="alphaUcPeriod"/>
              <a:defRPr/>
            </a:pPr>
            <a:r>
              <a:rPr lang="en-US" altLang="en-US" sz="1800" dirty="0"/>
              <a:t>Rights and privileges not enforced</a:t>
            </a:r>
          </a:p>
          <a:p>
            <a:pPr marL="690563" lvl="1" indent="-403225">
              <a:spcBef>
                <a:spcPts val="0"/>
              </a:spcBef>
              <a:spcAft>
                <a:spcPts val="600"/>
              </a:spcAft>
              <a:buSzPct val="100000"/>
              <a:buFont typeface="+mj-lt"/>
              <a:buAutoNum type="alphaUcPeriod"/>
              <a:defRPr/>
            </a:pPr>
            <a:r>
              <a:rPr lang="en-US" altLang="en-US" sz="1800" dirty="0"/>
              <a:t>Commitments to portfolio companies   </a:t>
            </a:r>
          </a:p>
          <a:p>
            <a:pPr marL="690563" lvl="1" indent="-403225" fontAlgn="auto">
              <a:spcBef>
                <a:spcPts val="0"/>
              </a:spcBef>
              <a:spcAft>
                <a:spcPts val="600"/>
              </a:spcAft>
              <a:buSzPct val="100000"/>
              <a:buFont typeface="+mj-lt"/>
              <a:buAutoNum type="alphaUcPeriod"/>
              <a:defRPr/>
            </a:pPr>
            <a:r>
              <a:rPr lang="en-US" altLang="en-US" sz="1800" dirty="0"/>
              <a:t>Guarantees</a:t>
            </a:r>
          </a:p>
          <a:p>
            <a:pPr marL="690563" lvl="1" indent="-403225" fontAlgn="auto">
              <a:spcBef>
                <a:spcPts val="0"/>
              </a:spcBef>
              <a:spcAft>
                <a:spcPts val="600"/>
              </a:spcAft>
              <a:buSzPct val="100000"/>
              <a:buFont typeface="+mj-lt"/>
              <a:buAutoNum type="alphaUcPeriod"/>
              <a:defRPr/>
            </a:pPr>
            <a:r>
              <a:rPr lang="en-US" altLang="en-US" sz="1800" b="1" dirty="0"/>
              <a:t>Dilution</a:t>
            </a:r>
          </a:p>
          <a:p>
            <a:pPr marL="690563" lvl="1" indent="-403225" fontAlgn="auto">
              <a:spcBef>
                <a:spcPts val="0"/>
              </a:spcBef>
              <a:spcAft>
                <a:spcPts val="600"/>
              </a:spcAft>
              <a:buSzPct val="100000"/>
              <a:buFont typeface="+mj-lt"/>
              <a:buAutoNum type="alphaUcPeriod"/>
              <a:defRPr/>
            </a:pPr>
            <a:r>
              <a:rPr lang="en-US" altLang="en-US" sz="1800" dirty="0"/>
              <a:t>Options and warrants, convertible notes and related instruments</a:t>
            </a:r>
          </a:p>
          <a:p>
            <a:pPr marL="690563" lvl="1" indent="-403225" fontAlgn="auto">
              <a:spcBef>
                <a:spcPts val="0"/>
              </a:spcBef>
              <a:spcAft>
                <a:spcPts val="600"/>
              </a:spcAft>
              <a:buSzPct val="100000"/>
              <a:buFont typeface="+mj-lt"/>
              <a:buAutoNum type="alphaUcPeriod"/>
              <a:defRPr/>
            </a:pPr>
            <a:r>
              <a:rPr lang="en-US" altLang="en-US" sz="1800" dirty="0"/>
              <a:t>Contractual rights (contingent consideration) </a:t>
            </a:r>
          </a:p>
          <a:p>
            <a:pPr marL="690563" lvl="1" indent="-403225" fontAlgn="auto">
              <a:spcBef>
                <a:spcPts val="0"/>
              </a:spcBef>
              <a:spcAft>
                <a:spcPts val="600"/>
              </a:spcAft>
              <a:buSzPct val="100000"/>
              <a:buFont typeface="+mj-lt"/>
              <a:buAutoNum type="alphaUcPeriod"/>
              <a:defRPr/>
            </a:pPr>
            <a:r>
              <a:rPr lang="en-US" altLang="en-US" sz="1800" dirty="0"/>
              <a:t>Private fund interests</a:t>
            </a:r>
          </a:p>
          <a:p>
            <a:pPr marL="356616" indent="-356616" fontAlgn="auto">
              <a:lnSpc>
                <a:spcPct val="95000"/>
              </a:lnSpc>
              <a:defRPr/>
            </a:pPr>
            <a:endParaRPr lang="en-US" sz="2000" dirty="0"/>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6</a:t>
            </a:fld>
            <a:endParaRPr lang="en-US" dirty="0">
              <a:solidFill>
                <a:srgbClr val="898989"/>
              </a:solidFill>
            </a:endParaRPr>
          </a:p>
        </p:txBody>
      </p:sp>
    </p:spTree>
    <p:extLst>
      <p:ext uri="{BB962C8B-B14F-4D97-AF65-F5344CB8AC3E}">
        <p14:creationId xmlns:p14="http://schemas.microsoft.com/office/powerpoint/2010/main" val="50164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pPr eaLnBrk="1" hangingPunct="1"/>
            <a:r>
              <a:rPr lang="en-US" dirty="0"/>
              <a:t>Contents – part </a:t>
            </a:r>
            <a:r>
              <a:rPr lang="en-US" dirty="0" err="1"/>
              <a:t>i</a:t>
            </a:r>
            <a:endParaRPr lang="en-US" dirty="0"/>
          </a:p>
        </p:txBody>
      </p:sp>
      <p:sp>
        <p:nvSpPr>
          <p:cNvPr id="6" name="Rectangle 5">
            <a:extLst>
              <a:ext uri="{FF2B5EF4-FFF2-40B4-BE49-F238E27FC236}">
                <a16:creationId xmlns:a16="http://schemas.microsoft.com/office/drawing/2014/main" id="{464CEDA0-DC35-4C1D-B533-6468CA1B9345}"/>
              </a:ext>
            </a:extLst>
          </p:cNvPr>
          <p:cNvSpPr/>
          <p:nvPr/>
        </p:nvSpPr>
        <p:spPr>
          <a:xfrm>
            <a:off x="465714" y="1313583"/>
            <a:ext cx="8385048" cy="4985980"/>
          </a:xfrm>
          <a:prstGeom prst="rect">
            <a:avLst/>
          </a:prstGeom>
        </p:spPr>
        <p:txBody>
          <a:bodyPr wrap="square">
            <a:spAutoFit/>
          </a:bodyPr>
          <a:lstStyle/>
          <a:p>
            <a:pPr marL="356616" indent="-356616" fontAlgn="auto">
              <a:spcBef>
                <a:spcPts val="0"/>
              </a:spcBef>
              <a:spcAft>
                <a:spcPts val="600"/>
              </a:spcAft>
              <a:defRPr/>
            </a:pPr>
            <a:r>
              <a:rPr lang="en-US" altLang="en-US" sz="1800" dirty="0"/>
              <a:t>Chapter 14, Frequently Asked Questions</a:t>
            </a:r>
          </a:p>
          <a:p>
            <a:pPr marL="857250" lvl="1" indent="-457200" fontAlgn="auto">
              <a:spcBef>
                <a:spcPts val="0"/>
              </a:spcBef>
              <a:spcAft>
                <a:spcPts val="600"/>
              </a:spcAft>
              <a:buSzPct val="100000"/>
              <a:buFontTx/>
              <a:buAutoNum type="alphaUcPeriod"/>
              <a:defRPr/>
            </a:pPr>
            <a:r>
              <a:rPr lang="en-US" altLang="en-US" sz="1800" dirty="0"/>
              <a:t>Material Covered in the Guide</a:t>
            </a:r>
          </a:p>
          <a:p>
            <a:pPr marL="857250" lvl="1" indent="-457200" fontAlgn="auto">
              <a:spcBef>
                <a:spcPts val="0"/>
              </a:spcBef>
              <a:spcAft>
                <a:spcPts val="600"/>
              </a:spcAft>
              <a:buSzPct val="100000"/>
              <a:buFontTx/>
              <a:buAutoNum type="alphaUcPeriod"/>
              <a:defRPr/>
            </a:pPr>
            <a:r>
              <a:rPr lang="en-US" altLang="en-US" sz="1800" dirty="0"/>
              <a:t>Internal Controls over Valuations</a:t>
            </a:r>
          </a:p>
          <a:p>
            <a:pPr marL="857250" lvl="1" indent="-457200" fontAlgn="auto">
              <a:spcBef>
                <a:spcPts val="0"/>
              </a:spcBef>
              <a:spcAft>
                <a:spcPts val="600"/>
              </a:spcAft>
              <a:buSzPct val="100000"/>
              <a:buFontTx/>
              <a:buAutoNum type="alphaUcPeriod"/>
              <a:defRPr/>
            </a:pPr>
            <a:r>
              <a:rPr lang="en-US" altLang="en-US" sz="1800" dirty="0"/>
              <a:t>Value Changes over Time</a:t>
            </a:r>
          </a:p>
          <a:p>
            <a:pPr marL="857250" lvl="1" indent="-457200" fontAlgn="auto">
              <a:spcBef>
                <a:spcPts val="0"/>
              </a:spcBef>
              <a:spcAft>
                <a:spcPts val="600"/>
              </a:spcAft>
              <a:buSzPct val="100000"/>
              <a:buFontTx/>
              <a:buAutoNum type="alphaUcPeriod"/>
              <a:defRPr/>
            </a:pPr>
            <a:r>
              <a:rPr lang="en-US" altLang="en-US" sz="1800" dirty="0"/>
              <a:t>Reconciliation with Other Valuations</a:t>
            </a:r>
          </a:p>
          <a:p>
            <a:pPr marL="857250" lvl="1" indent="-457200" fontAlgn="auto">
              <a:spcBef>
                <a:spcPts val="0"/>
              </a:spcBef>
              <a:spcAft>
                <a:spcPts val="600"/>
              </a:spcAft>
              <a:buSzPct val="100000"/>
              <a:buFontTx/>
              <a:buAutoNum type="alphaUcPeriod"/>
              <a:defRPr/>
            </a:pPr>
            <a:r>
              <a:rPr lang="en-US" altLang="en-US" sz="1800" dirty="0"/>
              <a:t>Considering Risks and Outcomes associated with Contractual Rights</a:t>
            </a:r>
          </a:p>
          <a:p>
            <a:pPr marL="857250" lvl="1" indent="-457200" fontAlgn="auto">
              <a:spcBef>
                <a:spcPts val="0"/>
              </a:spcBef>
              <a:spcAft>
                <a:spcPts val="600"/>
              </a:spcAft>
              <a:buSzPct val="100000"/>
              <a:buFontTx/>
              <a:buAutoNum type="alphaUcPeriod"/>
              <a:defRPr/>
            </a:pPr>
            <a:r>
              <a:rPr lang="en-US" altLang="en-US" sz="1800" dirty="0"/>
              <a:t>Valuing Businesses for the Purpose of Valuing Investments</a:t>
            </a:r>
          </a:p>
          <a:p>
            <a:pPr marL="857250" lvl="1" indent="-457200" fontAlgn="auto">
              <a:spcBef>
                <a:spcPts val="0"/>
              </a:spcBef>
              <a:spcAft>
                <a:spcPts val="600"/>
              </a:spcAft>
              <a:buSzPct val="100000"/>
              <a:buFontTx/>
              <a:buAutoNum type="alphaUcPeriod"/>
              <a:defRPr/>
            </a:pPr>
            <a:r>
              <a:rPr lang="en-US" altLang="en-US" sz="1800" b="1" dirty="0"/>
              <a:t>Calibration</a:t>
            </a:r>
          </a:p>
          <a:p>
            <a:pPr marL="857250" lvl="1" indent="-457200" fontAlgn="auto">
              <a:spcBef>
                <a:spcPts val="0"/>
              </a:spcBef>
              <a:spcAft>
                <a:spcPts val="600"/>
              </a:spcAft>
              <a:buSzPct val="100000"/>
              <a:buFontTx/>
              <a:buAutoNum type="alphaUcPeriod"/>
              <a:defRPr/>
            </a:pPr>
            <a:r>
              <a:rPr lang="en-US" altLang="en-US" sz="1800" b="1" dirty="0"/>
              <a:t>Value of Debt for the Purpose of Valuing Equity</a:t>
            </a:r>
          </a:p>
          <a:p>
            <a:pPr marL="857250" lvl="1" indent="-457200" fontAlgn="auto">
              <a:spcBef>
                <a:spcPts val="0"/>
              </a:spcBef>
              <a:spcAft>
                <a:spcPts val="600"/>
              </a:spcAft>
              <a:buSzPct val="100000"/>
              <a:buFontTx/>
              <a:buAutoNum type="alphaUcPeriod"/>
              <a:defRPr/>
            </a:pPr>
            <a:r>
              <a:rPr lang="en-US" altLang="en-US" sz="1800" b="1" dirty="0"/>
              <a:t>Valuing Equity Interests in Complex Capital Structures</a:t>
            </a:r>
          </a:p>
          <a:p>
            <a:pPr marL="857250" lvl="1" indent="-457200" fontAlgn="auto">
              <a:spcBef>
                <a:spcPts val="0"/>
              </a:spcBef>
              <a:spcAft>
                <a:spcPts val="600"/>
              </a:spcAft>
              <a:buSzPct val="100000"/>
              <a:buFontTx/>
              <a:buAutoNum type="alphaUcPeriod"/>
              <a:defRPr/>
            </a:pPr>
            <a:r>
              <a:rPr lang="en-US" altLang="en-US" sz="1800" dirty="0"/>
              <a:t>Control and Marketability</a:t>
            </a:r>
          </a:p>
          <a:p>
            <a:pPr marL="857250" lvl="1" indent="-457200" fontAlgn="auto">
              <a:spcBef>
                <a:spcPts val="0"/>
              </a:spcBef>
              <a:spcAft>
                <a:spcPts val="600"/>
              </a:spcAft>
              <a:buSzPct val="100000"/>
              <a:buFontTx/>
              <a:buAutoNum type="alphaUcPeriod"/>
              <a:defRPr/>
            </a:pPr>
            <a:r>
              <a:rPr lang="en-US" altLang="en-US" sz="1800" dirty="0"/>
              <a:t>Information to be Considered in the Valuation</a:t>
            </a:r>
          </a:p>
          <a:p>
            <a:pPr marL="857250" lvl="1" indent="-457200" fontAlgn="auto">
              <a:spcBef>
                <a:spcPts val="0"/>
              </a:spcBef>
              <a:spcAft>
                <a:spcPts val="600"/>
              </a:spcAft>
              <a:buSzPct val="100000"/>
              <a:buFontTx/>
              <a:buAutoNum type="alphaUcPeriod"/>
              <a:defRPr/>
            </a:pPr>
            <a:r>
              <a:rPr lang="en-US" altLang="en-US" sz="1800" dirty="0"/>
              <a:t>Remeasurements Relating to Changes in Portfolio Company Financials</a:t>
            </a:r>
          </a:p>
          <a:p>
            <a:pPr marL="356616" indent="-356616" fontAlgn="auto">
              <a:lnSpc>
                <a:spcPct val="95000"/>
              </a:lnSpc>
              <a:defRPr/>
            </a:pPr>
            <a:endParaRPr lang="en-US" sz="2000" dirty="0"/>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7</a:t>
            </a:fld>
            <a:endParaRPr lang="en-US" dirty="0">
              <a:solidFill>
                <a:srgbClr val="898989"/>
              </a:solidFill>
            </a:endParaRPr>
          </a:p>
        </p:txBody>
      </p:sp>
    </p:spTree>
    <p:extLst>
      <p:ext uri="{BB962C8B-B14F-4D97-AF65-F5344CB8AC3E}">
        <p14:creationId xmlns:p14="http://schemas.microsoft.com/office/powerpoint/2010/main" val="232426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6"/>
          <p:cNvSpPr>
            <a:spLocks noGrp="1" noChangeArrowheads="1"/>
          </p:cNvSpPr>
          <p:nvPr>
            <p:ph type="title"/>
          </p:nvPr>
        </p:nvSpPr>
        <p:spPr>
          <a:xfrm>
            <a:off x="642503" y="86695"/>
            <a:ext cx="6570663" cy="412069"/>
          </a:xfrm>
        </p:spPr>
        <p:txBody>
          <a:bodyPr/>
          <a:lstStyle/>
          <a:p>
            <a:pPr eaLnBrk="1" hangingPunct="1"/>
            <a:r>
              <a:rPr lang="en-US" dirty="0"/>
              <a:t>Contents – part ii</a:t>
            </a:r>
          </a:p>
        </p:txBody>
      </p:sp>
      <p:sp>
        <p:nvSpPr>
          <p:cNvPr id="6" name="Rectangle 5">
            <a:extLst>
              <a:ext uri="{FF2B5EF4-FFF2-40B4-BE49-F238E27FC236}">
                <a16:creationId xmlns:a16="http://schemas.microsoft.com/office/drawing/2014/main" id="{464CEDA0-DC35-4C1D-B533-6468CA1B9345}"/>
              </a:ext>
            </a:extLst>
          </p:cNvPr>
          <p:cNvSpPr/>
          <p:nvPr/>
        </p:nvSpPr>
        <p:spPr>
          <a:xfrm>
            <a:off x="465714" y="1313583"/>
            <a:ext cx="8385048" cy="4524315"/>
          </a:xfrm>
          <a:prstGeom prst="rect">
            <a:avLst/>
          </a:prstGeom>
        </p:spPr>
        <p:txBody>
          <a:bodyPr wrap="square">
            <a:spAutoFit/>
          </a:bodyPr>
          <a:lstStyle/>
          <a:p>
            <a:pPr marL="342900" indent="-342900"/>
            <a:r>
              <a:rPr lang="en-US" altLang="en-US" sz="1800" dirty="0"/>
              <a:t>Appendix A – Valuation Process and Documentation Considerations</a:t>
            </a:r>
          </a:p>
          <a:p>
            <a:pPr marL="342900" indent="-342900"/>
            <a:endParaRPr lang="en-US" altLang="en-US" sz="1800" dirty="0"/>
          </a:p>
          <a:p>
            <a:pPr marL="342900" indent="-342900"/>
            <a:r>
              <a:rPr lang="en-US" altLang="en-US" sz="1800" dirty="0"/>
              <a:t>Appendix B – Valuation Reference Guide</a:t>
            </a:r>
          </a:p>
          <a:p>
            <a:pPr marL="342900" indent="-342900"/>
            <a:endParaRPr lang="en-US" altLang="en-US" sz="1800" dirty="0"/>
          </a:p>
          <a:p>
            <a:pPr marL="342900" indent="-342900">
              <a:buFont typeface="Arial" panose="020B0604020202020204" pitchFamily="34" charset="0"/>
              <a:buChar char="•"/>
            </a:pPr>
            <a:r>
              <a:rPr lang="en-US" altLang="en-US" sz="1800" b="1" dirty="0"/>
              <a:t>Relationship between Fair Value and Stages of Development</a:t>
            </a:r>
          </a:p>
          <a:p>
            <a:pPr marL="342900" indent="-342900">
              <a:buFont typeface="Arial" panose="020B0604020202020204" pitchFamily="34" charset="0"/>
              <a:buChar char="•"/>
            </a:pPr>
            <a:r>
              <a:rPr lang="en-US" altLang="en-US" sz="1800" dirty="0"/>
              <a:t>The Initial Public Offering Process</a:t>
            </a:r>
          </a:p>
          <a:p>
            <a:pPr marL="342900" indent="-342900">
              <a:buFont typeface="Arial" panose="020B0604020202020204" pitchFamily="34" charset="0"/>
              <a:buChar char="•"/>
            </a:pPr>
            <a:r>
              <a:rPr lang="en-US" altLang="en-US" sz="1800" dirty="0"/>
              <a:t>Valuation Implications of a Planned Public Offering</a:t>
            </a:r>
          </a:p>
          <a:p>
            <a:pPr marL="342900" indent="-342900">
              <a:buFont typeface="Arial" panose="020B0604020202020204" pitchFamily="34" charset="0"/>
              <a:buChar char="•"/>
            </a:pPr>
            <a:r>
              <a:rPr lang="en-US" altLang="en-US" sz="1800" dirty="0"/>
              <a:t>Venture Capital Rates of Return</a:t>
            </a:r>
          </a:p>
          <a:p>
            <a:pPr marL="342900" indent="-342900">
              <a:buFont typeface="Arial" panose="020B0604020202020204" pitchFamily="34" charset="0"/>
              <a:buChar char="•"/>
            </a:pPr>
            <a:r>
              <a:rPr lang="en-US" altLang="en-US" sz="1800" dirty="0"/>
              <a:t>Table of Capitalization Multiples</a:t>
            </a:r>
          </a:p>
          <a:p>
            <a:pPr marL="342900" indent="-342900">
              <a:buFont typeface="Arial" panose="020B0604020202020204" pitchFamily="34" charset="0"/>
              <a:buChar char="•"/>
            </a:pPr>
            <a:r>
              <a:rPr lang="en-US" altLang="en-US" sz="1800" dirty="0"/>
              <a:t>Derivation of the Weighted-Average Cost of Capital</a:t>
            </a:r>
          </a:p>
          <a:p>
            <a:pPr marL="342900" indent="-342900">
              <a:buFont typeface="Arial" panose="020B0604020202020204" pitchFamily="34" charset="0"/>
              <a:buChar char="•"/>
            </a:pPr>
            <a:r>
              <a:rPr lang="en-US" altLang="en-US" sz="1800" dirty="0"/>
              <a:t>Right Associated With Preferred Stock</a:t>
            </a:r>
          </a:p>
          <a:p>
            <a:pPr marL="342900" indent="-342900">
              <a:buFont typeface="Arial" panose="020B0604020202020204" pitchFamily="34" charset="0"/>
              <a:buChar char="•"/>
            </a:pPr>
            <a:r>
              <a:rPr lang="en-US" altLang="en-US" sz="1800" dirty="0"/>
              <a:t>Models Used in Calculating Discounts for Lack of Marketability</a:t>
            </a:r>
          </a:p>
          <a:p>
            <a:pPr marL="342900" indent="-342900">
              <a:buFont typeface="Arial" panose="020B0604020202020204" pitchFamily="34" charset="0"/>
              <a:buChar char="•"/>
            </a:pPr>
            <a:r>
              <a:rPr lang="en-US" altLang="en-US" sz="1800" dirty="0"/>
              <a:t>Valuation Issues – Stand-alone Option-like Instruments</a:t>
            </a:r>
          </a:p>
          <a:p>
            <a:pPr marL="342900" indent="-342900">
              <a:buFont typeface="Arial" panose="020B0604020202020204" pitchFamily="34" charset="0"/>
              <a:buChar char="•"/>
            </a:pPr>
            <a:r>
              <a:rPr lang="en-US" altLang="en-US" sz="1800" dirty="0"/>
              <a:t>Valuation Issues – Convertible Instruments</a:t>
            </a:r>
          </a:p>
          <a:p>
            <a:pPr marL="342900" indent="-342900">
              <a:buFont typeface="Arial" panose="020B0604020202020204" pitchFamily="34" charset="0"/>
              <a:buChar char="•"/>
            </a:pPr>
            <a:endParaRPr lang="en-US" altLang="en-US" sz="1800" dirty="0"/>
          </a:p>
          <a:p>
            <a:r>
              <a:rPr lang="en-US" altLang="en-US" sz="1800" dirty="0"/>
              <a:t>Appendix C – Valuation Case Studies</a:t>
            </a:r>
            <a:endParaRPr lang="en-US" altLang="en-US" sz="2400" dirty="0"/>
          </a:p>
        </p:txBody>
      </p:sp>
      <p:sp>
        <p:nvSpPr>
          <p:cNvPr id="4" name="Slide Number Placeholder 2">
            <a:extLst>
              <a:ext uri="{FF2B5EF4-FFF2-40B4-BE49-F238E27FC236}">
                <a16:creationId xmlns:a16="http://schemas.microsoft.com/office/drawing/2014/main" id="{E00E7369-C232-45FC-8D30-BDEA2D121610}"/>
              </a:ext>
            </a:extLst>
          </p:cNvPr>
          <p:cNvSpPr txBox="1">
            <a:spLocks/>
          </p:cNvSpPr>
          <p:nvPr/>
        </p:nvSpPr>
        <p:spPr>
          <a:xfrm>
            <a:off x="8503359" y="6492240"/>
            <a:ext cx="457200" cy="36576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charset="-128"/>
                <a:cs typeface="+mn-cs"/>
              </a:defRPr>
            </a:lvl5pPr>
            <a:lvl6pPr marL="2286000" algn="l" defTabSz="914400" rtl="0" eaLnBrk="1" latinLnBrk="0" hangingPunct="1">
              <a:defRPr sz="1000" kern="1200">
                <a:solidFill>
                  <a:schemeClr val="tx1"/>
                </a:solidFill>
                <a:latin typeface="Arial" pitchFamily="34" charset="0"/>
                <a:ea typeface="ＭＳ Ｐゴシック" charset="-128"/>
                <a:cs typeface="+mn-cs"/>
              </a:defRPr>
            </a:lvl6pPr>
            <a:lvl7pPr marL="2743200" algn="l" defTabSz="914400" rtl="0" eaLnBrk="1" latinLnBrk="0" hangingPunct="1">
              <a:defRPr sz="1000" kern="1200">
                <a:solidFill>
                  <a:schemeClr val="tx1"/>
                </a:solidFill>
                <a:latin typeface="Arial" pitchFamily="34" charset="0"/>
                <a:ea typeface="ＭＳ Ｐゴシック" charset="-128"/>
                <a:cs typeface="+mn-cs"/>
              </a:defRPr>
            </a:lvl7pPr>
            <a:lvl8pPr marL="3200400" algn="l" defTabSz="914400" rtl="0" eaLnBrk="1" latinLnBrk="0" hangingPunct="1">
              <a:defRPr sz="1000" kern="1200">
                <a:solidFill>
                  <a:schemeClr val="tx1"/>
                </a:solidFill>
                <a:latin typeface="Arial" pitchFamily="34" charset="0"/>
                <a:ea typeface="ＭＳ Ｐゴシック" charset="-128"/>
                <a:cs typeface="+mn-cs"/>
              </a:defRPr>
            </a:lvl8pPr>
            <a:lvl9pPr marL="3657600" algn="l" defTabSz="914400" rtl="0" eaLnBrk="1" latinLnBrk="0" hangingPunct="1">
              <a:defRPr sz="1000" kern="1200">
                <a:solidFill>
                  <a:schemeClr val="tx1"/>
                </a:solidFill>
                <a:latin typeface="Arial" pitchFamily="34" charset="0"/>
                <a:ea typeface="ＭＳ Ｐゴシック" charset="-128"/>
                <a:cs typeface="+mn-cs"/>
              </a:defRPr>
            </a:lvl9pPr>
          </a:lstStyle>
          <a:p>
            <a:pPr algn="r"/>
            <a:fld id="{D49A180E-EA7F-41F4-BBDD-187EA9DBEA5D}" type="slidenum">
              <a:rPr lang="en-US">
                <a:solidFill>
                  <a:srgbClr val="898989"/>
                </a:solidFill>
              </a:rPr>
              <a:pPr algn="r"/>
              <a:t>8</a:t>
            </a:fld>
            <a:endParaRPr lang="en-US" dirty="0">
              <a:solidFill>
                <a:srgbClr val="898989"/>
              </a:solidFill>
            </a:endParaRPr>
          </a:p>
        </p:txBody>
      </p:sp>
    </p:spTree>
    <p:extLst>
      <p:ext uri="{BB962C8B-B14F-4D97-AF65-F5344CB8AC3E}">
        <p14:creationId xmlns:p14="http://schemas.microsoft.com/office/powerpoint/2010/main" val="2557449339"/>
      </p:ext>
    </p:extLst>
  </p:cSld>
  <p:clrMapOvr>
    <a:masterClrMapping/>
  </p:clrMapOvr>
</p:sld>
</file>

<file path=ppt/theme/theme1.xml><?xml version="1.0" encoding="utf-8"?>
<a:theme xmlns:a="http://schemas.openxmlformats.org/drawingml/2006/main" name="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amp;M Pitchbook Template (Aug 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bg2"/>
          </a:solidFill>
          <a:prstDash val="solid"/>
          <a:round/>
          <a:headEnd type="none" w="med" len="med"/>
          <a:tailEnd type="none" w="med" len="med"/>
        </a:ln>
        <a:effectLst/>
      </a:spPr>
      <a:bodyPr vert="horz" wrap="square" lIns="72000" tIns="72000" rIns="72000" bIns="720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bg2"/>
          </a:solidFill>
          <a:prstDash val="solid"/>
          <a:round/>
          <a:headEnd type="none" w="med" len="med"/>
          <a:tailEnd type="none" w="med" len="med"/>
        </a:ln>
        <a:effectLst/>
      </a:spPr>
      <a:bodyPr vert="horz" wrap="square" lIns="72000" tIns="72000" rIns="72000" bIns="720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A&amp;M Pitchbook Template (Aug 06) 1">
        <a:dk1>
          <a:srgbClr val="000000"/>
        </a:dk1>
        <a:lt1>
          <a:srgbClr val="FFFFFF"/>
        </a:lt1>
        <a:dk2>
          <a:srgbClr val="C0A874"/>
        </a:dk2>
        <a:lt2>
          <a:srgbClr val="002569"/>
        </a:lt2>
        <a:accent1>
          <a:srgbClr val="D9CBAC"/>
        </a:accent1>
        <a:accent2>
          <a:srgbClr val="ECE5D5"/>
        </a:accent2>
        <a:accent3>
          <a:srgbClr val="FFFFFF"/>
        </a:accent3>
        <a:accent4>
          <a:srgbClr val="000000"/>
        </a:accent4>
        <a:accent5>
          <a:srgbClr val="E9E2D2"/>
        </a:accent5>
        <a:accent6>
          <a:srgbClr val="D6CFC1"/>
        </a:accent6>
        <a:hlink>
          <a:srgbClr val="BF3019"/>
        </a:hlink>
        <a:folHlink>
          <a:srgbClr val="C37B1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Language xmlns="http://schemas.microsoft.com/sharepoint/v3">English</Language>
    <Corporate_x0020_Group xmlns="62484057-b3fa-4cc0-94ce-f1c4df329466">Marketing</Corporate_x0020_Group>
    <AM_x0020_Geography xmlns="65ee93b3-cc51-4b89-9511-cbbec93bd32e">
      <Value>North America</Value>
    </AM_x0020_Geography>
    <AM_x0020_Document_x0020_Type xmlns="65ee93b3-cc51-4b89-9511-cbbec93bd32e">16</AM_x0020_Document_x0020_Type>
    <Number xmlns="c45d69e5-e510-424c-bfe5-b2ede370f207" xsi:nil="true"/>
    <Division xmlns="c45d69e5-e510-424c-bfe5-b2ede370f207" xsi:nil="true"/>
    <KeepUntil xmlns="4dfe5ab1-eb20-4415-abfc-0fa0389491d2">2012-10-05T04:00:00+00:00</KeepUntil>
    <AM_x0020_Industry xmlns="65ee93b3-cc51-4b89-9511-cbbec93bd32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Marketing Content Type" ma:contentTypeID="0x0101006E34AA9CC7885949A8295551670BA1B31500011B1ADEA5A77E45A60099C00DE6998F" ma:contentTypeVersion="17" ma:contentTypeDescription="" ma:contentTypeScope="" ma:versionID="0e559d73f248400c025657511678f858">
  <xsd:schema xmlns:xsd="http://www.w3.org/2001/XMLSchema" xmlns:p="http://schemas.microsoft.com/office/2006/metadata/properties" xmlns:ns1="http://schemas.microsoft.com/sharepoint/v3" xmlns:ns2="4dfe5ab1-eb20-4415-abfc-0fa0389491d2" xmlns:ns3="65ee93b3-cc51-4b89-9511-cbbec93bd32e" xmlns:ns4="62484057-b3fa-4cc0-94ce-f1c4df329466" xmlns:ns5="c45d69e5-e510-424c-bfe5-b2ede370f207" targetNamespace="http://schemas.microsoft.com/office/2006/metadata/properties" ma:root="true" ma:fieldsID="1788adfa2c5fa6786308ef5907923671" ns1:_="" ns2:_="" ns3:_="" ns4:_="" ns5:_="">
    <xsd:import namespace="http://schemas.microsoft.com/sharepoint/v3"/>
    <xsd:import namespace="4dfe5ab1-eb20-4415-abfc-0fa0389491d2"/>
    <xsd:import namespace="65ee93b3-cc51-4b89-9511-cbbec93bd32e"/>
    <xsd:import namespace="62484057-b3fa-4cc0-94ce-f1c4df329466"/>
    <xsd:import namespace="c45d69e5-e510-424c-bfe5-b2ede370f207"/>
    <xsd:element name="properties">
      <xsd:complexType>
        <xsd:sequence>
          <xsd:element name="documentManagement">
            <xsd:complexType>
              <xsd:all>
                <xsd:element ref="ns2:KeepUntil" minOccurs="0"/>
                <xsd:element ref="ns1:Language" minOccurs="0"/>
                <xsd:element ref="ns3:AM_x0020_Document_x0020_Type" minOccurs="0"/>
                <xsd:element ref="ns3:AM_x0020_Industry" minOccurs="0"/>
                <xsd:element ref="ns3:AM_x0020_Geography" minOccurs="0"/>
                <xsd:element ref="ns4:Corporate_x0020_Group" minOccurs="0"/>
                <xsd:element ref="ns5:Division" minOccurs="0"/>
                <xsd:element ref="ns5:Number"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Language" ma:index="9" nillable="true" ma:displayName="Language" ma:default="English"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enumeration value=""/>
            </xsd:restriction>
          </xsd:simpleType>
        </xsd:union>
      </xsd:simpleType>
    </xsd:element>
  </xsd:schema>
  <xsd:schema xmlns:xsd="http://www.w3.org/2001/XMLSchema" xmlns:dms="http://schemas.microsoft.com/office/2006/documentManagement/types" targetNamespace="4dfe5ab1-eb20-4415-abfc-0fa0389491d2" elementFormDefault="qualified">
    <xsd:import namespace="http://schemas.microsoft.com/office/2006/documentManagement/types"/>
    <xsd:element name="KeepUntil" ma:index="8" nillable="true" ma:displayName="Keep Until" ma:format="DateOnly" ma:internalName="KeepUntil" ma:readOnly="false">
      <xsd:simpleType>
        <xsd:restriction base="dms:DateTime"/>
      </xsd:simpleType>
    </xsd:element>
  </xsd:schema>
  <xsd:schema xmlns:xsd="http://www.w3.org/2001/XMLSchema" xmlns:dms="http://schemas.microsoft.com/office/2006/documentManagement/types" targetNamespace="65ee93b3-cc51-4b89-9511-cbbec93bd32e" elementFormDefault="qualified">
    <xsd:import namespace="http://schemas.microsoft.com/office/2006/documentManagement/types"/>
    <xsd:element name="AM_x0020_Document_x0020_Type" ma:index="10" nillable="true" ma:displayName="AM Document Type" ma:list="{8c3d6188-c4fa-486f-aa74-09d2fe4a16ce}" ma:internalName="AM_x0020_Document_x0020_Type" ma:readOnly="false" ma:showField="Title" ma:web="65ee93b3-cc51-4b89-9511-cbbec93bd32e">
      <xsd:simpleType>
        <xsd:restriction base="dms:Lookup"/>
      </xsd:simpleType>
    </xsd:element>
    <xsd:element name="AM_x0020_Industry" ma:index="11" nillable="true" ma:displayName="AM Industry" ma:list="{77b5070f-329a-4cb2-a583-eb97c555418b}" ma:internalName="AM_x0020_Industry" ma:showField="Title" ma:web="65ee93b3-cc51-4b89-9511-cbbec93bd32e">
      <xsd:simpleType>
        <xsd:restriction base="dms:Lookup"/>
      </xsd:simpleType>
    </xsd:element>
    <xsd:element name="AM_x0020_Geography" ma:index="12" nillable="true" ma:displayName="AM Geography" ma:default="" ma:internalName="AM_x0020_Geography0">
      <xsd:complexType>
        <xsd:complexContent>
          <xsd:extension base="dms:MultiChoice">
            <xsd:sequence>
              <xsd:element name="Value" maxOccurs="unbounded" minOccurs="0" nillable="true">
                <xsd:simpleType>
                  <xsd:restriction base="dms:Choice">
                    <xsd:enumeration value="Asia"/>
                    <xsd:enumeration value="Europe"/>
                    <xsd:enumeration value="North America"/>
                    <xsd:enumeration value="Latin America"/>
                  </xsd:restriction>
                </xsd:simpleType>
              </xsd:element>
            </xsd:sequence>
          </xsd:extension>
        </xsd:complexContent>
      </xsd:complexType>
    </xsd:element>
  </xsd:schema>
  <xsd:schema xmlns:xsd="http://www.w3.org/2001/XMLSchema" xmlns:dms="http://schemas.microsoft.com/office/2006/documentManagement/types" targetNamespace="62484057-b3fa-4cc0-94ce-f1c4df329466" elementFormDefault="qualified">
    <xsd:import namespace="http://schemas.microsoft.com/office/2006/documentManagement/types"/>
    <xsd:element name="Corporate_x0020_Group" ma:index="13" nillable="true" ma:displayName="Corporate Group" ma:default="Marketing" ma:format="RadioButtons" ma:internalName="Corporate_x0020_Group" ma:readOnly="false">
      <xsd:simpleType>
        <xsd:restriction base="dms:Choice">
          <xsd:enumeration value="Marketing"/>
        </xsd:restriction>
      </xsd:simpleType>
    </xsd:element>
  </xsd:schema>
  <xsd:schema xmlns:xsd="http://www.w3.org/2001/XMLSchema" xmlns:dms="http://schemas.microsoft.com/office/2006/documentManagement/types" targetNamespace="c45d69e5-e510-424c-bfe5-b2ede370f207" elementFormDefault="qualified">
    <xsd:import namespace="http://schemas.microsoft.com/office/2006/documentManagement/types"/>
    <xsd:element name="Division" ma:index="14" nillable="true" ma:displayName="Division" ma:internalName="Division">
      <xsd:simpleType>
        <xsd:restriction base="dms:Text">
          <xsd:maxLength value="255"/>
        </xsd:restriction>
      </xsd:simpleType>
    </xsd:element>
    <xsd:element name="Number" ma:index="15" nillable="true" ma:displayName="Number" ma:decimals="0" ma:internalName="Number" ma:readOnly="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8C3188-E162-4F4B-803E-FCBABAC118C7}">
  <ds:schemaRefs>
    <ds:schemaRef ds:uri="http://purl.org/dc/dcmitype/"/>
    <ds:schemaRef ds:uri="http://schemas.microsoft.com/office/2006/documentManagement/types"/>
    <ds:schemaRef ds:uri="http://schemas.microsoft.com/office/2006/metadata/properties"/>
    <ds:schemaRef ds:uri="c45d69e5-e510-424c-bfe5-b2ede370f207"/>
    <ds:schemaRef ds:uri="http://schemas.microsoft.com/sharepoint/v3"/>
    <ds:schemaRef ds:uri="http://schemas.openxmlformats.org/package/2006/metadata/core-properties"/>
    <ds:schemaRef ds:uri="http://purl.org/dc/terms/"/>
    <ds:schemaRef ds:uri="62484057-b3fa-4cc0-94ce-f1c4df329466"/>
    <ds:schemaRef ds:uri="65ee93b3-cc51-4b89-9511-cbbec93bd32e"/>
    <ds:schemaRef ds:uri="4dfe5ab1-eb20-4415-abfc-0fa0389491d2"/>
    <ds:schemaRef ds:uri="http://www.w3.org/XML/1998/namespace"/>
    <ds:schemaRef ds:uri="http://purl.org/dc/elements/1.1/"/>
  </ds:schemaRefs>
</ds:datastoreItem>
</file>

<file path=customXml/itemProps2.xml><?xml version="1.0" encoding="utf-8"?>
<ds:datastoreItem xmlns:ds="http://schemas.openxmlformats.org/officeDocument/2006/customXml" ds:itemID="{6E3E30C1-7733-4A8D-9D30-A4C1247474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dfe5ab1-eb20-4415-abfc-0fa0389491d2"/>
    <ds:schemaRef ds:uri="65ee93b3-cc51-4b89-9511-cbbec93bd32e"/>
    <ds:schemaRef ds:uri="62484057-b3fa-4cc0-94ce-f1c4df329466"/>
    <ds:schemaRef ds:uri="c45d69e5-e510-424c-bfe5-b2ede370f20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83BC6B5-E3D1-430F-A49D-7F86BB9E00AB}">
  <ds:schemaRefs>
    <ds:schemaRef ds:uri="http://schemas.microsoft.com/office/2006/metadata/longProperties"/>
  </ds:schemaRefs>
</ds:datastoreItem>
</file>

<file path=customXml/itemProps4.xml><?xml version="1.0" encoding="utf-8"?>
<ds:datastoreItem xmlns:ds="http://schemas.openxmlformats.org/officeDocument/2006/customXml" ds:itemID="{50B238B9-0F28-4AB0-A04F-7EF4ECB855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5521</Words>
  <Application>Microsoft Office PowerPoint</Application>
  <PresentationFormat>Lettera USA (21,6x27,9 cm)</PresentationFormat>
  <Paragraphs>516</Paragraphs>
  <Slides>61</Slides>
  <Notes>57</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61</vt:i4>
      </vt:variant>
    </vt:vector>
  </HeadingPairs>
  <TitlesOfParts>
    <vt:vector size="74" baseType="lpstr">
      <vt:lpstr>ＭＳ Ｐゴシック</vt:lpstr>
      <vt:lpstr>SimSun</vt:lpstr>
      <vt:lpstr>Arial</vt:lpstr>
      <vt:lpstr>Arial Narrow</vt:lpstr>
      <vt:lpstr>Calibri</vt:lpstr>
      <vt:lpstr>Courier New</vt:lpstr>
      <vt:lpstr>MS Mincho</vt:lpstr>
      <vt:lpstr>Symbol</vt:lpstr>
      <vt:lpstr>Times</vt:lpstr>
      <vt:lpstr>Times New Roman</vt:lpstr>
      <vt:lpstr>Wingdings</vt:lpstr>
      <vt:lpstr>Wingdings 3</vt:lpstr>
      <vt:lpstr>Content</vt:lpstr>
      <vt:lpstr>Valuation of Portfolio Company Investments of Venture Capital and Private Equity Funds</vt:lpstr>
      <vt:lpstr>David C. Dufendach, CPA•ABV•ASA</vt:lpstr>
      <vt:lpstr>Table of contents</vt:lpstr>
      <vt:lpstr>AICPA Task Force Objectives</vt:lpstr>
      <vt:lpstr>Scope of the guide</vt:lpstr>
      <vt:lpstr>Contents – part i</vt:lpstr>
      <vt:lpstr>Contents – part i</vt:lpstr>
      <vt:lpstr>Contents – part i</vt:lpstr>
      <vt:lpstr>Contents – part ii</vt:lpstr>
      <vt:lpstr>Contents – PART II</vt:lpstr>
      <vt:lpstr>Table of contents</vt:lpstr>
      <vt:lpstr>Section Overview</vt:lpstr>
      <vt:lpstr>Appendix b: Valuation and stage of development</vt:lpstr>
      <vt:lpstr>Stage 1 --  company description and valuation approaches</vt:lpstr>
      <vt:lpstr>Calibration – initial transaction date</vt:lpstr>
      <vt:lpstr>Calibration – example from case #9</vt:lpstr>
      <vt:lpstr>Calibration – subsequent to transaction date</vt:lpstr>
      <vt:lpstr>Calibration – subsequent to transaction date</vt:lpstr>
      <vt:lpstr>Stage 2 --  company description and valuation approaches</vt:lpstr>
      <vt:lpstr>early-stage companies with no recent financing rounds</vt:lpstr>
      <vt:lpstr>Stage 3 --  company description and valuation approaches</vt:lpstr>
      <vt:lpstr>Stage 4 --  company description and valuation approaches</vt:lpstr>
      <vt:lpstr>Stage 5 --  company description and valuation approaches</vt:lpstr>
      <vt:lpstr>Stage 6 --  company description and valuation approaches</vt:lpstr>
      <vt:lpstr>Table of contents</vt:lpstr>
      <vt:lpstr>Section Overview</vt:lpstr>
      <vt:lpstr>Market participant assumptions – key questions</vt:lpstr>
      <vt:lpstr>Market participant assumptions</vt:lpstr>
      <vt:lpstr>Market participant assumptions – required return</vt:lpstr>
      <vt:lpstr>Market participant assumptions – relevance of transactions</vt:lpstr>
      <vt:lpstr>Market participant assumptions – future conditions</vt:lpstr>
      <vt:lpstr>Market participant assumptions – alignment of investor interests</vt:lpstr>
      <vt:lpstr>Market participant assumptions – calibration issues</vt:lpstr>
      <vt:lpstr>Calibration – example from case #9</vt:lpstr>
      <vt:lpstr>Unit of Account – economic best interest</vt:lpstr>
      <vt:lpstr>Unit of Account – time horizon</vt:lpstr>
      <vt:lpstr>Unit of Account – example #5</vt:lpstr>
      <vt:lpstr>Unit of Account – example #10</vt:lpstr>
      <vt:lpstr>Table of contents</vt:lpstr>
      <vt:lpstr>Section Overview</vt:lpstr>
      <vt:lpstr>Chapter 6 Valuing debt – When debt is the unit of account</vt:lpstr>
      <vt:lpstr>Chapter 6 Valuing debt – When debt is the unit of account</vt:lpstr>
      <vt:lpstr>Chapter 6 Valuing debt – When valuing equity </vt:lpstr>
      <vt:lpstr>Chapter 6 Valuing debt – When valuing equity</vt:lpstr>
      <vt:lpstr>Chapter 6 Valuing debt – When valuing equity</vt:lpstr>
      <vt:lpstr>Chapter 6 Valuing debt – When valuing equity</vt:lpstr>
      <vt:lpstr>Table of contents</vt:lpstr>
      <vt:lpstr>Section Overview</vt:lpstr>
      <vt:lpstr>Chapter 8 Complex Capital Structures – valuation methods</vt:lpstr>
      <vt:lpstr>Chapter 8 Complex Capital Structures – valuation methods</vt:lpstr>
      <vt:lpstr>Chapter 8 Complex Capital Structures – scenario-based methods</vt:lpstr>
      <vt:lpstr>Chapter 13 Special Topics – anticipated future dilution</vt:lpstr>
      <vt:lpstr>Chapter 13 Special Topics – anticipated future dilution</vt:lpstr>
      <vt:lpstr>Chapter 13 Special Topics – anticipated future dilution</vt:lpstr>
      <vt:lpstr>Calibration – example from case #9</vt:lpstr>
      <vt:lpstr>Chapter 14 FAQs</vt:lpstr>
      <vt:lpstr>Chapter 8 Complex Capital Structures – current value method</vt:lpstr>
      <vt:lpstr>Table of contents</vt:lpstr>
      <vt:lpstr>Recap of today’s agenda</vt:lpstr>
      <vt:lpstr>Questions???</vt:lpstr>
      <vt:lpstr>Presentazione standard di PowerPoint</vt:lpstr>
    </vt:vector>
  </TitlesOfParts>
  <Manager>Rebecca Baker</Manager>
  <Company>Alvarez &amp; Marsal Holdings,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Library</dc:title>
  <dc:subject>PowerPoint Template</dc:subject>
  <dc:creator>Joshua M. Knapp</dc:creator>
  <cp:keywords>Firmwide Overview PowerPoint Template</cp:keywords>
  <cp:lastModifiedBy>Windows User</cp:lastModifiedBy>
  <cp:revision>1345</cp:revision>
  <cp:lastPrinted>2018-11-02T13:53:45Z</cp:lastPrinted>
  <dcterms:created xsi:type="dcterms:W3CDTF">2009-10-06T13:44:45Z</dcterms:created>
  <dcterms:modified xsi:type="dcterms:W3CDTF">2018-11-05T16:28:30Z</dcterms:modified>
  <cp:category>Marketing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Marketing Content Type</vt:lpwstr>
  </property>
  <property fmtid="{D5CDD505-2E9C-101B-9397-08002B2CF9AE}" pid="3" name="Corporate Group">
    <vt:lpwstr>Marketing</vt:lpwstr>
  </property>
  <property fmtid="{D5CDD505-2E9C-101B-9397-08002B2CF9AE}" pid="4" name="Language">
    <vt:lpwstr>English</vt:lpwstr>
  </property>
  <property fmtid="{D5CDD505-2E9C-101B-9397-08002B2CF9AE}" pid="5" name="AM Geography">
    <vt:lpwstr>North America</vt:lpwstr>
  </property>
  <property fmtid="{D5CDD505-2E9C-101B-9397-08002B2CF9AE}" pid="6" name="KeepUntil">
    <vt:lpwstr>2012-10-05T05:00:00+00:00</vt:lpwstr>
  </property>
  <property fmtid="{D5CDD505-2E9C-101B-9397-08002B2CF9AE}" pid="7" name="AM Document Type">
    <vt:lpwstr>16</vt:lpwstr>
  </property>
  <property fmtid="{D5CDD505-2E9C-101B-9397-08002B2CF9AE}" pid="8" name="ContentTypeId">
    <vt:lpwstr>0x0101006E34AA9CC7885949A8295551670BA1B31500011B1ADEA5A77E45A60099C00DE6998F</vt:lpwstr>
  </property>
</Properties>
</file>